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3" r:id="rId1"/>
  </p:sldMasterIdLst>
  <p:notesMasterIdLst>
    <p:notesMasterId r:id="rId21"/>
  </p:notesMasterIdLst>
  <p:handoutMasterIdLst>
    <p:handoutMasterId r:id="rId22"/>
  </p:handoutMasterIdLst>
  <p:sldIdLst>
    <p:sldId id="386" r:id="rId2"/>
    <p:sldId id="398" r:id="rId3"/>
    <p:sldId id="399" r:id="rId4"/>
    <p:sldId id="407" r:id="rId5"/>
    <p:sldId id="401" r:id="rId6"/>
    <p:sldId id="400" r:id="rId7"/>
    <p:sldId id="408" r:id="rId8"/>
    <p:sldId id="402" r:id="rId9"/>
    <p:sldId id="403" r:id="rId10"/>
    <p:sldId id="404" r:id="rId11"/>
    <p:sldId id="405" r:id="rId12"/>
    <p:sldId id="410" r:id="rId13"/>
    <p:sldId id="412" r:id="rId14"/>
    <p:sldId id="411" r:id="rId15"/>
    <p:sldId id="413" r:id="rId16"/>
    <p:sldId id="409" r:id="rId17"/>
    <p:sldId id="282" r:id="rId18"/>
    <p:sldId id="414" r:id="rId19"/>
    <p:sldId id="415" r:id="rId20"/>
  </p:sldIdLst>
  <p:sldSz cx="14630400" cy="82296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3062E30-FB09-292F-4D32-966E9A253DC2}" name="Speizer, Simone A" initials="SSA" userId="S::simone.speizer@pnnl.gov::ae2537f5-f10e-428d-8e29-8dd44328baa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836"/>
    <a:srgbClr val="F4AA00"/>
    <a:srgbClr val="000000"/>
    <a:srgbClr val="719500"/>
    <a:srgbClr val="BE0F34"/>
    <a:srgbClr val="820150"/>
    <a:srgbClr val="502D7F"/>
    <a:srgbClr val="00338E"/>
    <a:srgbClr val="0081AB"/>
    <a:srgbClr val="758F9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D2DB56-AFA2-4DC1-8975-2DAC804F983C}" v="51" dt="2023-07-31T19:18:35.3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91" autoAdjust="0"/>
    <p:restoredTop sz="93792" autoAdjust="0"/>
  </p:normalViewPr>
  <p:slideViewPr>
    <p:cSldViewPr snapToGrid="0" snapToObjects="1">
      <p:cViewPr varScale="1">
        <p:scale>
          <a:sx n="112" d="100"/>
          <a:sy n="112" d="100"/>
        </p:scale>
        <p:origin x="1092" y="102"/>
      </p:cViewPr>
      <p:guideLst/>
    </p:cSldViewPr>
  </p:slideViewPr>
  <p:notesTextViewPr>
    <p:cViewPr>
      <p:scale>
        <a:sx n="1" d="1"/>
        <a:sy n="1" d="1"/>
      </p:scale>
      <p:origin x="0" y="0"/>
    </p:cViewPr>
  </p:notesTextViewPr>
  <p:notesViewPr>
    <p:cSldViewPr snapToGrid="0" snapToObjects="1">
      <p:cViewPr varScale="1">
        <p:scale>
          <a:sx n="117" d="100"/>
          <a:sy n="117" d="100"/>
        </p:scale>
        <p:origin x="4976"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peizer, Simone A" userId="ae2537f5-f10e-428d-8e29-8dd44328baa2" providerId="ADAL" clId="{2FD2DB56-AFA2-4DC1-8975-2DAC804F983C}"/>
    <pc:docChg chg="undo custSel addSld delSld modSld sldOrd">
      <pc:chgData name="Speizer, Simone A" userId="ae2537f5-f10e-428d-8e29-8dd44328baa2" providerId="ADAL" clId="{2FD2DB56-AFA2-4DC1-8975-2DAC804F983C}" dt="2023-08-01T14:50:59.751" v="2498" actId="113"/>
      <pc:docMkLst>
        <pc:docMk/>
      </pc:docMkLst>
      <pc:sldChg chg="add">
        <pc:chgData name="Speizer, Simone A" userId="ae2537f5-f10e-428d-8e29-8dd44328baa2" providerId="ADAL" clId="{2FD2DB56-AFA2-4DC1-8975-2DAC804F983C}" dt="2023-07-31T19:15:18.818" v="2447"/>
        <pc:sldMkLst>
          <pc:docMk/>
          <pc:sldMk cId="2897595294" sldId="282"/>
        </pc:sldMkLst>
      </pc:sldChg>
      <pc:sldChg chg="modSp mod">
        <pc:chgData name="Speizer, Simone A" userId="ae2537f5-f10e-428d-8e29-8dd44328baa2" providerId="ADAL" clId="{2FD2DB56-AFA2-4DC1-8975-2DAC804F983C}" dt="2023-07-31T16:24:24.774" v="12" actId="20577"/>
        <pc:sldMkLst>
          <pc:docMk/>
          <pc:sldMk cId="2090766150" sldId="386"/>
        </pc:sldMkLst>
        <pc:spChg chg="mod">
          <ac:chgData name="Speizer, Simone A" userId="ae2537f5-f10e-428d-8e29-8dd44328baa2" providerId="ADAL" clId="{2FD2DB56-AFA2-4DC1-8975-2DAC804F983C}" dt="2023-07-31T16:24:24.774" v="12" actId="20577"/>
          <ac:spMkLst>
            <pc:docMk/>
            <pc:sldMk cId="2090766150" sldId="386"/>
            <ac:spMk id="6" creationId="{B8696A4F-5314-46CD-B205-CC2D44570D66}"/>
          </ac:spMkLst>
        </pc:spChg>
      </pc:sldChg>
      <pc:sldChg chg="del">
        <pc:chgData name="Speizer, Simone A" userId="ae2537f5-f10e-428d-8e29-8dd44328baa2" providerId="ADAL" clId="{2FD2DB56-AFA2-4DC1-8975-2DAC804F983C}" dt="2023-07-31T16:24:41.172" v="13" actId="47"/>
        <pc:sldMkLst>
          <pc:docMk/>
          <pc:sldMk cId="2729311646" sldId="387"/>
        </pc:sldMkLst>
      </pc:sldChg>
      <pc:sldChg chg="del">
        <pc:chgData name="Speizer, Simone A" userId="ae2537f5-f10e-428d-8e29-8dd44328baa2" providerId="ADAL" clId="{2FD2DB56-AFA2-4DC1-8975-2DAC804F983C}" dt="2023-07-31T16:24:41.172" v="13" actId="47"/>
        <pc:sldMkLst>
          <pc:docMk/>
          <pc:sldMk cId="4013066127" sldId="388"/>
        </pc:sldMkLst>
      </pc:sldChg>
      <pc:sldChg chg="del">
        <pc:chgData name="Speizer, Simone A" userId="ae2537f5-f10e-428d-8e29-8dd44328baa2" providerId="ADAL" clId="{2FD2DB56-AFA2-4DC1-8975-2DAC804F983C}" dt="2023-07-31T16:24:41.172" v="13" actId="47"/>
        <pc:sldMkLst>
          <pc:docMk/>
          <pc:sldMk cId="1252494276" sldId="389"/>
        </pc:sldMkLst>
      </pc:sldChg>
      <pc:sldChg chg="del">
        <pc:chgData name="Speizer, Simone A" userId="ae2537f5-f10e-428d-8e29-8dd44328baa2" providerId="ADAL" clId="{2FD2DB56-AFA2-4DC1-8975-2DAC804F983C}" dt="2023-07-31T16:24:41.172" v="13" actId="47"/>
        <pc:sldMkLst>
          <pc:docMk/>
          <pc:sldMk cId="1755254422" sldId="390"/>
        </pc:sldMkLst>
      </pc:sldChg>
      <pc:sldChg chg="del">
        <pc:chgData name="Speizer, Simone A" userId="ae2537f5-f10e-428d-8e29-8dd44328baa2" providerId="ADAL" clId="{2FD2DB56-AFA2-4DC1-8975-2DAC804F983C}" dt="2023-07-31T16:24:41.172" v="13" actId="47"/>
        <pc:sldMkLst>
          <pc:docMk/>
          <pc:sldMk cId="818465156" sldId="391"/>
        </pc:sldMkLst>
      </pc:sldChg>
      <pc:sldChg chg="del">
        <pc:chgData name="Speizer, Simone A" userId="ae2537f5-f10e-428d-8e29-8dd44328baa2" providerId="ADAL" clId="{2FD2DB56-AFA2-4DC1-8975-2DAC804F983C}" dt="2023-07-31T16:24:41.172" v="13" actId="47"/>
        <pc:sldMkLst>
          <pc:docMk/>
          <pc:sldMk cId="3283010573" sldId="392"/>
        </pc:sldMkLst>
      </pc:sldChg>
      <pc:sldChg chg="del">
        <pc:chgData name="Speizer, Simone A" userId="ae2537f5-f10e-428d-8e29-8dd44328baa2" providerId="ADAL" clId="{2FD2DB56-AFA2-4DC1-8975-2DAC804F983C}" dt="2023-07-31T16:24:41.172" v="13" actId="47"/>
        <pc:sldMkLst>
          <pc:docMk/>
          <pc:sldMk cId="3719285873" sldId="393"/>
        </pc:sldMkLst>
      </pc:sldChg>
      <pc:sldChg chg="del">
        <pc:chgData name="Speizer, Simone A" userId="ae2537f5-f10e-428d-8e29-8dd44328baa2" providerId="ADAL" clId="{2FD2DB56-AFA2-4DC1-8975-2DAC804F983C}" dt="2023-07-31T16:24:41.172" v="13" actId="47"/>
        <pc:sldMkLst>
          <pc:docMk/>
          <pc:sldMk cId="3683428227" sldId="394"/>
        </pc:sldMkLst>
      </pc:sldChg>
      <pc:sldChg chg="del">
        <pc:chgData name="Speizer, Simone A" userId="ae2537f5-f10e-428d-8e29-8dd44328baa2" providerId="ADAL" clId="{2FD2DB56-AFA2-4DC1-8975-2DAC804F983C}" dt="2023-07-31T16:24:41.172" v="13" actId="47"/>
        <pc:sldMkLst>
          <pc:docMk/>
          <pc:sldMk cId="1153905740" sldId="395"/>
        </pc:sldMkLst>
      </pc:sldChg>
      <pc:sldChg chg="del">
        <pc:chgData name="Speizer, Simone A" userId="ae2537f5-f10e-428d-8e29-8dd44328baa2" providerId="ADAL" clId="{2FD2DB56-AFA2-4DC1-8975-2DAC804F983C}" dt="2023-07-31T16:24:41.172" v="13" actId="47"/>
        <pc:sldMkLst>
          <pc:docMk/>
          <pc:sldMk cId="1804971748" sldId="396"/>
        </pc:sldMkLst>
      </pc:sldChg>
      <pc:sldChg chg="del">
        <pc:chgData name="Speizer, Simone A" userId="ae2537f5-f10e-428d-8e29-8dd44328baa2" providerId="ADAL" clId="{2FD2DB56-AFA2-4DC1-8975-2DAC804F983C}" dt="2023-07-31T16:24:41.172" v="13" actId="47"/>
        <pc:sldMkLst>
          <pc:docMk/>
          <pc:sldMk cId="2586672568" sldId="397"/>
        </pc:sldMkLst>
      </pc:sldChg>
      <pc:sldChg chg="modSp mod">
        <pc:chgData name="Speizer, Simone A" userId="ae2537f5-f10e-428d-8e29-8dd44328baa2" providerId="ADAL" clId="{2FD2DB56-AFA2-4DC1-8975-2DAC804F983C}" dt="2023-07-31T16:39:13.535" v="1111" actId="20577"/>
        <pc:sldMkLst>
          <pc:docMk/>
          <pc:sldMk cId="598166356" sldId="398"/>
        </pc:sldMkLst>
        <pc:spChg chg="mod">
          <ac:chgData name="Speizer, Simone A" userId="ae2537f5-f10e-428d-8e29-8dd44328baa2" providerId="ADAL" clId="{2FD2DB56-AFA2-4DC1-8975-2DAC804F983C}" dt="2023-07-31T16:25:22.768" v="72" actId="20577"/>
          <ac:spMkLst>
            <pc:docMk/>
            <pc:sldMk cId="598166356" sldId="398"/>
            <ac:spMk id="3" creationId="{58F85749-230D-F74C-2C70-8A9AAC9BF7B1}"/>
          </ac:spMkLst>
        </pc:spChg>
        <pc:spChg chg="mod">
          <ac:chgData name="Speizer, Simone A" userId="ae2537f5-f10e-428d-8e29-8dd44328baa2" providerId="ADAL" clId="{2FD2DB56-AFA2-4DC1-8975-2DAC804F983C}" dt="2023-07-31T16:39:13.535" v="1111" actId="20577"/>
          <ac:spMkLst>
            <pc:docMk/>
            <pc:sldMk cId="598166356" sldId="398"/>
            <ac:spMk id="4" creationId="{14C54F51-94DA-2217-9DD3-18D9B5BE7DFE}"/>
          </ac:spMkLst>
        </pc:spChg>
      </pc:sldChg>
      <pc:sldChg chg="addSp delSp modSp add mod modNotesTx">
        <pc:chgData name="Speizer, Simone A" userId="ae2537f5-f10e-428d-8e29-8dd44328baa2" providerId="ADAL" clId="{2FD2DB56-AFA2-4DC1-8975-2DAC804F983C}" dt="2023-07-31T17:36:36.607" v="2177" actId="478"/>
        <pc:sldMkLst>
          <pc:docMk/>
          <pc:sldMk cId="3863851757" sldId="399"/>
        </pc:sldMkLst>
        <pc:spChg chg="mod">
          <ac:chgData name="Speizer, Simone A" userId="ae2537f5-f10e-428d-8e29-8dd44328baa2" providerId="ADAL" clId="{2FD2DB56-AFA2-4DC1-8975-2DAC804F983C}" dt="2023-07-31T16:36:41.268" v="1083" actId="20577"/>
          <ac:spMkLst>
            <pc:docMk/>
            <pc:sldMk cId="3863851757" sldId="399"/>
            <ac:spMk id="3" creationId="{58F85749-230D-F74C-2C70-8A9AAC9BF7B1}"/>
          </ac:spMkLst>
        </pc:spChg>
        <pc:spChg chg="del mod ord">
          <ac:chgData name="Speizer, Simone A" userId="ae2537f5-f10e-428d-8e29-8dd44328baa2" providerId="ADAL" clId="{2FD2DB56-AFA2-4DC1-8975-2DAC804F983C}" dt="2023-07-31T17:36:34.240" v="2176" actId="478"/>
          <ac:spMkLst>
            <pc:docMk/>
            <pc:sldMk cId="3863851757" sldId="399"/>
            <ac:spMk id="4" creationId="{14C54F51-94DA-2217-9DD3-18D9B5BE7DFE}"/>
          </ac:spMkLst>
        </pc:spChg>
        <pc:spChg chg="add del mod">
          <ac:chgData name="Speizer, Simone A" userId="ae2537f5-f10e-428d-8e29-8dd44328baa2" providerId="ADAL" clId="{2FD2DB56-AFA2-4DC1-8975-2DAC804F983C}" dt="2023-07-31T17:36:36.607" v="2177" actId="478"/>
          <ac:spMkLst>
            <pc:docMk/>
            <pc:sldMk cId="3863851757" sldId="399"/>
            <ac:spMk id="8" creationId="{84FD0B2B-F043-FF9C-4D0C-4CE12E047B97}"/>
          </ac:spMkLst>
        </pc:spChg>
        <pc:picChg chg="add mod">
          <ac:chgData name="Speizer, Simone A" userId="ae2537f5-f10e-428d-8e29-8dd44328baa2" providerId="ADAL" clId="{2FD2DB56-AFA2-4DC1-8975-2DAC804F983C}" dt="2023-07-31T16:39:01.975" v="1104" actId="1076"/>
          <ac:picMkLst>
            <pc:docMk/>
            <pc:sldMk cId="3863851757" sldId="399"/>
            <ac:picMk id="6" creationId="{2F5E8B41-3B28-5142-E008-31DF3638CC2A}"/>
          </ac:picMkLst>
        </pc:picChg>
      </pc:sldChg>
      <pc:sldChg chg="addSp delSp modSp add mod modNotesTx">
        <pc:chgData name="Speizer, Simone A" userId="ae2537f5-f10e-428d-8e29-8dd44328baa2" providerId="ADAL" clId="{2FD2DB56-AFA2-4DC1-8975-2DAC804F983C}" dt="2023-07-31T17:38:57.136" v="2189" actId="255"/>
        <pc:sldMkLst>
          <pc:docMk/>
          <pc:sldMk cId="3081578227" sldId="400"/>
        </pc:sldMkLst>
        <pc:spChg chg="mod">
          <ac:chgData name="Speizer, Simone A" userId="ae2537f5-f10e-428d-8e29-8dd44328baa2" providerId="ADAL" clId="{2FD2DB56-AFA2-4DC1-8975-2DAC804F983C}" dt="2023-07-31T16:41:03.527" v="1152" actId="20577"/>
          <ac:spMkLst>
            <pc:docMk/>
            <pc:sldMk cId="3081578227" sldId="400"/>
            <ac:spMk id="3" creationId="{58F85749-230D-F74C-2C70-8A9AAC9BF7B1}"/>
          </ac:spMkLst>
        </pc:spChg>
        <pc:spChg chg="del mod">
          <ac:chgData name="Speizer, Simone A" userId="ae2537f5-f10e-428d-8e29-8dd44328baa2" providerId="ADAL" clId="{2FD2DB56-AFA2-4DC1-8975-2DAC804F983C}" dt="2023-07-31T17:38:22.785" v="2179" actId="478"/>
          <ac:spMkLst>
            <pc:docMk/>
            <pc:sldMk cId="3081578227" sldId="400"/>
            <ac:spMk id="4" creationId="{14C54F51-94DA-2217-9DD3-18D9B5BE7DFE}"/>
          </ac:spMkLst>
        </pc:spChg>
        <pc:spChg chg="add del mod">
          <ac:chgData name="Speizer, Simone A" userId="ae2537f5-f10e-428d-8e29-8dd44328baa2" providerId="ADAL" clId="{2FD2DB56-AFA2-4DC1-8975-2DAC804F983C}" dt="2023-07-31T17:38:27.116" v="2180" actId="478"/>
          <ac:spMkLst>
            <pc:docMk/>
            <pc:sldMk cId="3081578227" sldId="400"/>
            <ac:spMk id="10" creationId="{B7BCD800-6286-CCCE-6B94-2C763C2C11BE}"/>
          </ac:spMkLst>
        </pc:spChg>
        <pc:spChg chg="add del">
          <ac:chgData name="Speizer, Simone A" userId="ae2537f5-f10e-428d-8e29-8dd44328baa2" providerId="ADAL" clId="{2FD2DB56-AFA2-4DC1-8975-2DAC804F983C}" dt="2023-07-31T17:38:40.366" v="2183" actId="22"/>
          <ac:spMkLst>
            <pc:docMk/>
            <pc:sldMk cId="3081578227" sldId="400"/>
            <ac:spMk id="12" creationId="{4599F8D5-8466-04A3-E0B2-61CC13BB4D8C}"/>
          </ac:spMkLst>
        </pc:spChg>
        <pc:spChg chg="add mod">
          <ac:chgData name="Speizer, Simone A" userId="ae2537f5-f10e-428d-8e29-8dd44328baa2" providerId="ADAL" clId="{2FD2DB56-AFA2-4DC1-8975-2DAC804F983C}" dt="2023-07-31T17:38:57.136" v="2189" actId="255"/>
          <ac:spMkLst>
            <pc:docMk/>
            <pc:sldMk cId="3081578227" sldId="400"/>
            <ac:spMk id="14" creationId="{0673A742-A494-78CA-B273-34A62BAC14C0}"/>
          </ac:spMkLst>
        </pc:spChg>
        <pc:picChg chg="add del mod">
          <ac:chgData name="Speizer, Simone A" userId="ae2537f5-f10e-428d-8e29-8dd44328baa2" providerId="ADAL" clId="{2FD2DB56-AFA2-4DC1-8975-2DAC804F983C}" dt="2023-07-31T16:40:22.811" v="1117" actId="478"/>
          <ac:picMkLst>
            <pc:docMk/>
            <pc:sldMk cId="3081578227" sldId="400"/>
            <ac:picMk id="6" creationId="{ABF73C73-7253-D257-63BF-04ABA4DB0E08}"/>
          </ac:picMkLst>
        </pc:picChg>
        <pc:picChg chg="add del mod">
          <ac:chgData name="Speizer, Simone A" userId="ae2537f5-f10e-428d-8e29-8dd44328baa2" providerId="ADAL" clId="{2FD2DB56-AFA2-4DC1-8975-2DAC804F983C}" dt="2023-07-31T17:38:27.687" v="2181" actId="478"/>
          <ac:picMkLst>
            <pc:docMk/>
            <pc:sldMk cId="3081578227" sldId="400"/>
            <ac:picMk id="8" creationId="{AA584FDA-9151-D2F3-B63E-8A81660666C3}"/>
          </ac:picMkLst>
        </pc:picChg>
      </pc:sldChg>
      <pc:sldChg chg="addSp delSp modSp add mod modNotesTx">
        <pc:chgData name="Speizer, Simone A" userId="ae2537f5-f10e-428d-8e29-8dd44328baa2" providerId="ADAL" clId="{2FD2DB56-AFA2-4DC1-8975-2DAC804F983C}" dt="2023-07-31T16:40:53.016" v="1127"/>
        <pc:sldMkLst>
          <pc:docMk/>
          <pc:sldMk cId="306637528" sldId="401"/>
        </pc:sldMkLst>
        <pc:spChg chg="del">
          <ac:chgData name="Speizer, Simone A" userId="ae2537f5-f10e-428d-8e29-8dd44328baa2" providerId="ADAL" clId="{2FD2DB56-AFA2-4DC1-8975-2DAC804F983C}" dt="2023-07-31T16:40:30.315" v="1119" actId="478"/>
          <ac:spMkLst>
            <pc:docMk/>
            <pc:sldMk cId="306637528" sldId="401"/>
            <ac:spMk id="4" creationId="{14C54F51-94DA-2217-9DD3-18D9B5BE7DFE}"/>
          </ac:spMkLst>
        </pc:spChg>
        <pc:spChg chg="add del mod">
          <ac:chgData name="Speizer, Simone A" userId="ae2537f5-f10e-428d-8e29-8dd44328baa2" providerId="ADAL" clId="{2FD2DB56-AFA2-4DC1-8975-2DAC804F983C}" dt="2023-07-31T16:40:39.383" v="1122" actId="478"/>
          <ac:spMkLst>
            <pc:docMk/>
            <pc:sldMk cId="306637528" sldId="401"/>
            <ac:spMk id="7" creationId="{73BCF969-27DC-2798-37A7-70702E0EABEA}"/>
          </ac:spMkLst>
        </pc:spChg>
        <pc:picChg chg="add mod">
          <ac:chgData name="Speizer, Simone A" userId="ae2537f5-f10e-428d-8e29-8dd44328baa2" providerId="ADAL" clId="{2FD2DB56-AFA2-4DC1-8975-2DAC804F983C}" dt="2023-07-31T16:40:44.064" v="1126" actId="1076"/>
          <ac:picMkLst>
            <pc:docMk/>
            <pc:sldMk cId="306637528" sldId="401"/>
            <ac:picMk id="9" creationId="{BE680427-0456-9E4A-861C-F6BFD16884CF}"/>
          </ac:picMkLst>
        </pc:picChg>
      </pc:sldChg>
      <pc:sldChg chg="addSp delSp modSp add mod">
        <pc:chgData name="Speizer, Simone A" userId="ae2537f5-f10e-428d-8e29-8dd44328baa2" providerId="ADAL" clId="{2FD2DB56-AFA2-4DC1-8975-2DAC804F983C}" dt="2023-07-31T16:45:35.055" v="1547" actId="14100"/>
        <pc:sldMkLst>
          <pc:docMk/>
          <pc:sldMk cId="84008551" sldId="402"/>
        </pc:sldMkLst>
        <pc:spChg chg="mod">
          <ac:chgData name="Speizer, Simone A" userId="ae2537f5-f10e-428d-8e29-8dd44328baa2" providerId="ADAL" clId="{2FD2DB56-AFA2-4DC1-8975-2DAC804F983C}" dt="2023-07-31T16:44:41.338" v="1539" actId="1076"/>
          <ac:spMkLst>
            <pc:docMk/>
            <pc:sldMk cId="84008551" sldId="402"/>
            <ac:spMk id="4" creationId="{14C54F51-94DA-2217-9DD3-18D9B5BE7DFE}"/>
          </ac:spMkLst>
        </pc:spChg>
        <pc:spChg chg="add mod">
          <ac:chgData name="Speizer, Simone A" userId="ae2537f5-f10e-428d-8e29-8dd44328baa2" providerId="ADAL" clId="{2FD2DB56-AFA2-4DC1-8975-2DAC804F983C}" dt="2023-07-31T16:45:28.878" v="1544" actId="207"/>
          <ac:spMkLst>
            <pc:docMk/>
            <pc:sldMk cId="84008551" sldId="402"/>
            <ac:spMk id="5" creationId="{903FB75A-EDED-8F98-6635-BB49D57E7893}"/>
          </ac:spMkLst>
        </pc:spChg>
        <pc:spChg chg="add mod">
          <ac:chgData name="Speizer, Simone A" userId="ae2537f5-f10e-428d-8e29-8dd44328baa2" providerId="ADAL" clId="{2FD2DB56-AFA2-4DC1-8975-2DAC804F983C}" dt="2023-07-31T16:45:35.055" v="1547" actId="14100"/>
          <ac:spMkLst>
            <pc:docMk/>
            <pc:sldMk cId="84008551" sldId="402"/>
            <ac:spMk id="6" creationId="{DFE0647A-7B82-34EE-EFB6-5649837AD8DB}"/>
          </ac:spMkLst>
        </pc:spChg>
        <pc:picChg chg="del">
          <ac:chgData name="Speizer, Simone A" userId="ae2537f5-f10e-428d-8e29-8dd44328baa2" providerId="ADAL" clId="{2FD2DB56-AFA2-4DC1-8975-2DAC804F983C}" dt="2023-07-31T16:43:18.378" v="1352" actId="478"/>
          <ac:picMkLst>
            <pc:docMk/>
            <pc:sldMk cId="84008551" sldId="402"/>
            <ac:picMk id="8" creationId="{AA584FDA-9151-D2F3-B63E-8A81660666C3}"/>
          </ac:picMkLst>
        </pc:picChg>
        <pc:picChg chg="add mod">
          <ac:chgData name="Speizer, Simone A" userId="ae2537f5-f10e-428d-8e29-8dd44328baa2" providerId="ADAL" clId="{2FD2DB56-AFA2-4DC1-8975-2DAC804F983C}" dt="2023-07-31T16:44:43.919" v="1540" actId="1076"/>
          <ac:picMkLst>
            <pc:docMk/>
            <pc:sldMk cId="84008551" sldId="402"/>
            <ac:picMk id="1026" creationId="{63C7A769-1403-73DC-81F3-6A1E9CEB9874}"/>
          </ac:picMkLst>
        </pc:picChg>
      </pc:sldChg>
      <pc:sldChg chg="add del">
        <pc:chgData name="Speizer, Simone A" userId="ae2537f5-f10e-428d-8e29-8dd44328baa2" providerId="ADAL" clId="{2FD2DB56-AFA2-4DC1-8975-2DAC804F983C}" dt="2023-07-31T16:40:32.729" v="1121"/>
        <pc:sldMkLst>
          <pc:docMk/>
          <pc:sldMk cId="1578377172" sldId="402"/>
        </pc:sldMkLst>
      </pc:sldChg>
      <pc:sldChg chg="delSp modSp add mod">
        <pc:chgData name="Speizer, Simone A" userId="ae2537f5-f10e-428d-8e29-8dd44328baa2" providerId="ADAL" clId="{2FD2DB56-AFA2-4DC1-8975-2DAC804F983C}" dt="2023-08-01T14:50:59.751" v="2498" actId="113"/>
        <pc:sldMkLst>
          <pc:docMk/>
          <pc:sldMk cId="2904628050" sldId="403"/>
        </pc:sldMkLst>
        <pc:spChg chg="mod">
          <ac:chgData name="Speizer, Simone A" userId="ae2537f5-f10e-428d-8e29-8dd44328baa2" providerId="ADAL" clId="{2FD2DB56-AFA2-4DC1-8975-2DAC804F983C}" dt="2023-08-01T14:50:59.751" v="2498" actId="113"/>
          <ac:spMkLst>
            <pc:docMk/>
            <pc:sldMk cId="2904628050" sldId="403"/>
            <ac:spMk id="4" creationId="{14C54F51-94DA-2217-9DD3-18D9B5BE7DFE}"/>
          </ac:spMkLst>
        </pc:spChg>
        <pc:spChg chg="del">
          <ac:chgData name="Speizer, Simone A" userId="ae2537f5-f10e-428d-8e29-8dd44328baa2" providerId="ADAL" clId="{2FD2DB56-AFA2-4DC1-8975-2DAC804F983C}" dt="2023-07-31T16:46:00.750" v="1550" actId="478"/>
          <ac:spMkLst>
            <pc:docMk/>
            <pc:sldMk cId="2904628050" sldId="403"/>
            <ac:spMk id="5" creationId="{903FB75A-EDED-8F98-6635-BB49D57E7893}"/>
          </ac:spMkLst>
        </pc:spChg>
        <pc:spChg chg="del">
          <ac:chgData name="Speizer, Simone A" userId="ae2537f5-f10e-428d-8e29-8dd44328baa2" providerId="ADAL" clId="{2FD2DB56-AFA2-4DC1-8975-2DAC804F983C}" dt="2023-07-31T16:46:02.861" v="1551" actId="478"/>
          <ac:spMkLst>
            <pc:docMk/>
            <pc:sldMk cId="2904628050" sldId="403"/>
            <ac:spMk id="6" creationId="{DFE0647A-7B82-34EE-EFB6-5649837AD8DB}"/>
          </ac:spMkLst>
        </pc:spChg>
        <pc:picChg chg="del">
          <ac:chgData name="Speizer, Simone A" userId="ae2537f5-f10e-428d-8e29-8dd44328baa2" providerId="ADAL" clId="{2FD2DB56-AFA2-4DC1-8975-2DAC804F983C}" dt="2023-07-31T16:45:59.640" v="1549" actId="478"/>
          <ac:picMkLst>
            <pc:docMk/>
            <pc:sldMk cId="2904628050" sldId="403"/>
            <ac:picMk id="1026" creationId="{63C7A769-1403-73DC-81F3-6A1E9CEB9874}"/>
          </ac:picMkLst>
        </pc:picChg>
      </pc:sldChg>
      <pc:sldChg chg="addSp delSp modSp add mod">
        <pc:chgData name="Speizer, Simone A" userId="ae2537f5-f10e-428d-8e29-8dd44328baa2" providerId="ADAL" clId="{2FD2DB56-AFA2-4DC1-8975-2DAC804F983C}" dt="2023-07-31T16:50:30.562" v="1759" actId="1076"/>
        <pc:sldMkLst>
          <pc:docMk/>
          <pc:sldMk cId="3724083381" sldId="404"/>
        </pc:sldMkLst>
        <pc:spChg chg="del">
          <ac:chgData name="Speizer, Simone A" userId="ae2537f5-f10e-428d-8e29-8dd44328baa2" providerId="ADAL" clId="{2FD2DB56-AFA2-4DC1-8975-2DAC804F983C}" dt="2023-07-31T16:48:07.875" v="1739" actId="478"/>
          <ac:spMkLst>
            <pc:docMk/>
            <pc:sldMk cId="3724083381" sldId="404"/>
            <ac:spMk id="4" creationId="{14C54F51-94DA-2217-9DD3-18D9B5BE7DFE}"/>
          </ac:spMkLst>
        </pc:spChg>
        <pc:spChg chg="add del mod">
          <ac:chgData name="Speizer, Simone A" userId="ae2537f5-f10e-428d-8e29-8dd44328baa2" providerId="ADAL" clId="{2FD2DB56-AFA2-4DC1-8975-2DAC804F983C}" dt="2023-07-31T16:49:07.860" v="1740"/>
          <ac:spMkLst>
            <pc:docMk/>
            <pc:sldMk cId="3724083381" sldId="404"/>
            <ac:spMk id="6" creationId="{0124B505-9A06-E361-3B9F-0BC26774212E}"/>
          </ac:spMkLst>
        </pc:spChg>
        <pc:spChg chg="add del mod">
          <ac:chgData name="Speizer, Simone A" userId="ae2537f5-f10e-428d-8e29-8dd44328baa2" providerId="ADAL" clId="{2FD2DB56-AFA2-4DC1-8975-2DAC804F983C}" dt="2023-07-31T16:49:25.576" v="1746"/>
          <ac:spMkLst>
            <pc:docMk/>
            <pc:sldMk cId="3724083381" sldId="404"/>
            <ac:spMk id="10" creationId="{DE114843-E9EB-B262-2E1B-6CA18436F2C5}"/>
          </ac:spMkLst>
        </pc:spChg>
        <pc:picChg chg="add del mod">
          <ac:chgData name="Speizer, Simone A" userId="ae2537f5-f10e-428d-8e29-8dd44328baa2" providerId="ADAL" clId="{2FD2DB56-AFA2-4DC1-8975-2DAC804F983C}" dt="2023-07-31T16:49:23.678" v="1745" actId="478"/>
          <ac:picMkLst>
            <pc:docMk/>
            <pc:sldMk cId="3724083381" sldId="404"/>
            <ac:picMk id="8" creationId="{79FBE199-A944-CF59-B896-6364B262922F}"/>
          </ac:picMkLst>
        </pc:picChg>
        <pc:picChg chg="add mod modCrop">
          <ac:chgData name="Speizer, Simone A" userId="ae2537f5-f10e-428d-8e29-8dd44328baa2" providerId="ADAL" clId="{2FD2DB56-AFA2-4DC1-8975-2DAC804F983C}" dt="2023-07-31T16:49:41.229" v="1752" actId="1076"/>
          <ac:picMkLst>
            <pc:docMk/>
            <pc:sldMk cId="3724083381" sldId="404"/>
            <ac:picMk id="12" creationId="{BF5EA5EE-F5EB-1C2C-5B73-98AF818957F9}"/>
          </ac:picMkLst>
        </pc:picChg>
        <pc:picChg chg="add mod">
          <ac:chgData name="Speizer, Simone A" userId="ae2537f5-f10e-428d-8e29-8dd44328baa2" providerId="ADAL" clId="{2FD2DB56-AFA2-4DC1-8975-2DAC804F983C}" dt="2023-07-31T16:50:30.562" v="1759" actId="1076"/>
          <ac:picMkLst>
            <pc:docMk/>
            <pc:sldMk cId="3724083381" sldId="404"/>
            <ac:picMk id="14" creationId="{81270901-8CEA-923C-F7C8-F685FD75D48E}"/>
          </ac:picMkLst>
        </pc:picChg>
      </pc:sldChg>
      <pc:sldChg chg="addSp delSp modSp add mod">
        <pc:chgData name="Speizer, Simone A" userId="ae2537f5-f10e-428d-8e29-8dd44328baa2" providerId="ADAL" clId="{2FD2DB56-AFA2-4DC1-8975-2DAC804F983C}" dt="2023-07-31T19:13:55.386" v="2436" actId="1076"/>
        <pc:sldMkLst>
          <pc:docMk/>
          <pc:sldMk cId="4186446301" sldId="405"/>
        </pc:sldMkLst>
        <pc:spChg chg="mod">
          <ac:chgData name="Speizer, Simone A" userId="ae2537f5-f10e-428d-8e29-8dd44328baa2" providerId="ADAL" clId="{2FD2DB56-AFA2-4DC1-8975-2DAC804F983C}" dt="2023-07-31T17:03:15.768" v="2040" actId="20577"/>
          <ac:spMkLst>
            <pc:docMk/>
            <pc:sldMk cId="4186446301" sldId="405"/>
            <ac:spMk id="3" creationId="{58F85749-230D-F74C-2C70-8A9AAC9BF7B1}"/>
          </ac:spMkLst>
        </pc:spChg>
        <pc:spChg chg="mod">
          <ac:chgData name="Speizer, Simone A" userId="ae2537f5-f10e-428d-8e29-8dd44328baa2" providerId="ADAL" clId="{2FD2DB56-AFA2-4DC1-8975-2DAC804F983C}" dt="2023-07-31T17:44:46.303" v="2209" actId="14100"/>
          <ac:spMkLst>
            <pc:docMk/>
            <pc:sldMk cId="4186446301" sldId="405"/>
            <ac:spMk id="4" creationId="{14C54F51-94DA-2217-9DD3-18D9B5BE7DFE}"/>
          </ac:spMkLst>
        </pc:spChg>
        <pc:picChg chg="add del mod">
          <ac:chgData name="Speizer, Simone A" userId="ae2537f5-f10e-428d-8e29-8dd44328baa2" providerId="ADAL" clId="{2FD2DB56-AFA2-4DC1-8975-2DAC804F983C}" dt="2023-07-31T19:13:44.122" v="2433" actId="478"/>
          <ac:picMkLst>
            <pc:docMk/>
            <pc:sldMk cId="4186446301" sldId="405"/>
            <ac:picMk id="5" creationId="{6B981B07-C27F-8674-CF23-72CB41747530}"/>
          </ac:picMkLst>
        </pc:picChg>
        <pc:picChg chg="add mod">
          <ac:chgData name="Speizer, Simone A" userId="ae2537f5-f10e-428d-8e29-8dd44328baa2" providerId="ADAL" clId="{2FD2DB56-AFA2-4DC1-8975-2DAC804F983C}" dt="2023-07-31T19:13:55.386" v="2436" actId="1076"/>
          <ac:picMkLst>
            <pc:docMk/>
            <pc:sldMk cId="4186446301" sldId="405"/>
            <ac:picMk id="7" creationId="{956AB744-077C-83E4-F3ED-821D623B6405}"/>
          </ac:picMkLst>
        </pc:picChg>
      </pc:sldChg>
      <pc:sldChg chg="addSp delSp modSp add del mod">
        <pc:chgData name="Speizer, Simone A" userId="ae2537f5-f10e-428d-8e29-8dd44328baa2" providerId="ADAL" clId="{2FD2DB56-AFA2-4DC1-8975-2DAC804F983C}" dt="2023-07-31T17:44:38.779" v="2206" actId="47"/>
        <pc:sldMkLst>
          <pc:docMk/>
          <pc:sldMk cId="2096533043" sldId="406"/>
        </pc:sldMkLst>
        <pc:spChg chg="del mod">
          <ac:chgData name="Speizer, Simone A" userId="ae2537f5-f10e-428d-8e29-8dd44328baa2" providerId="ADAL" clId="{2FD2DB56-AFA2-4DC1-8975-2DAC804F983C}" dt="2023-07-31T17:43:50.723" v="2197" actId="478"/>
          <ac:spMkLst>
            <pc:docMk/>
            <pc:sldMk cId="2096533043" sldId="406"/>
            <ac:spMk id="4" creationId="{14C54F51-94DA-2217-9DD3-18D9B5BE7DFE}"/>
          </ac:spMkLst>
        </pc:spChg>
        <pc:spChg chg="add del mod">
          <ac:chgData name="Speizer, Simone A" userId="ae2537f5-f10e-428d-8e29-8dd44328baa2" providerId="ADAL" clId="{2FD2DB56-AFA2-4DC1-8975-2DAC804F983C}" dt="2023-07-31T17:43:52.502" v="2198" actId="478"/>
          <ac:spMkLst>
            <pc:docMk/>
            <pc:sldMk cId="2096533043" sldId="406"/>
            <ac:spMk id="8" creationId="{D9235AE4-1703-D16D-048F-107DBDFC1C82}"/>
          </ac:spMkLst>
        </pc:spChg>
        <pc:picChg chg="add del mod">
          <ac:chgData name="Speizer, Simone A" userId="ae2537f5-f10e-428d-8e29-8dd44328baa2" providerId="ADAL" clId="{2FD2DB56-AFA2-4DC1-8975-2DAC804F983C}" dt="2023-07-31T17:44:11.961" v="2204" actId="478"/>
          <ac:picMkLst>
            <pc:docMk/>
            <pc:sldMk cId="2096533043" sldId="406"/>
            <ac:picMk id="6" creationId="{6C8B328F-5B75-8E10-6396-E1B0EBFE7CB7}"/>
          </ac:picMkLst>
        </pc:picChg>
        <pc:picChg chg="add del mod">
          <ac:chgData name="Speizer, Simone A" userId="ae2537f5-f10e-428d-8e29-8dd44328baa2" providerId="ADAL" clId="{2FD2DB56-AFA2-4DC1-8975-2DAC804F983C}" dt="2023-07-31T17:44:08.254" v="2202" actId="478"/>
          <ac:picMkLst>
            <pc:docMk/>
            <pc:sldMk cId="2096533043" sldId="406"/>
            <ac:picMk id="10" creationId="{FAF40994-EDCE-D4C0-2DFE-0421E71B5930}"/>
          </ac:picMkLst>
        </pc:picChg>
      </pc:sldChg>
      <pc:sldChg chg="add">
        <pc:chgData name="Speizer, Simone A" userId="ae2537f5-f10e-428d-8e29-8dd44328baa2" providerId="ADAL" clId="{2FD2DB56-AFA2-4DC1-8975-2DAC804F983C}" dt="2023-07-31T17:36:27.409" v="2175" actId="2890"/>
        <pc:sldMkLst>
          <pc:docMk/>
          <pc:sldMk cId="2722138412" sldId="407"/>
        </pc:sldMkLst>
      </pc:sldChg>
      <pc:sldChg chg="add">
        <pc:chgData name="Speizer, Simone A" userId="ae2537f5-f10e-428d-8e29-8dd44328baa2" providerId="ADAL" clId="{2FD2DB56-AFA2-4DC1-8975-2DAC804F983C}" dt="2023-07-31T17:38:19.384" v="2178" actId="2890"/>
        <pc:sldMkLst>
          <pc:docMk/>
          <pc:sldMk cId="2271072518" sldId="408"/>
        </pc:sldMkLst>
      </pc:sldChg>
      <pc:sldChg chg="addSp delSp modSp add mod ord">
        <pc:chgData name="Speizer, Simone A" userId="ae2537f5-f10e-428d-8e29-8dd44328baa2" providerId="ADAL" clId="{2FD2DB56-AFA2-4DC1-8975-2DAC804F983C}" dt="2023-07-31T19:19:00.900" v="2497" actId="166"/>
        <pc:sldMkLst>
          <pc:docMk/>
          <pc:sldMk cId="3372048843" sldId="409"/>
        </pc:sldMkLst>
        <pc:spChg chg="mod">
          <ac:chgData name="Speizer, Simone A" userId="ae2537f5-f10e-428d-8e29-8dd44328baa2" providerId="ADAL" clId="{2FD2DB56-AFA2-4DC1-8975-2DAC804F983C}" dt="2023-07-31T17:48:52.904" v="2274" actId="947"/>
          <ac:spMkLst>
            <pc:docMk/>
            <pc:sldMk cId="3372048843" sldId="409"/>
            <ac:spMk id="3" creationId="{58F85749-230D-F74C-2C70-8A9AAC9BF7B1}"/>
          </ac:spMkLst>
        </pc:spChg>
        <pc:spChg chg="del">
          <ac:chgData name="Speizer, Simone A" userId="ae2537f5-f10e-428d-8e29-8dd44328baa2" providerId="ADAL" clId="{2FD2DB56-AFA2-4DC1-8975-2DAC804F983C}" dt="2023-07-31T17:46:35.406" v="2232" actId="478"/>
          <ac:spMkLst>
            <pc:docMk/>
            <pc:sldMk cId="3372048843" sldId="409"/>
            <ac:spMk id="4" creationId="{14C54F51-94DA-2217-9DD3-18D9B5BE7DFE}"/>
          </ac:spMkLst>
        </pc:spChg>
        <pc:spChg chg="add del mod">
          <ac:chgData name="Speizer, Simone A" userId="ae2537f5-f10e-428d-8e29-8dd44328baa2" providerId="ADAL" clId="{2FD2DB56-AFA2-4DC1-8975-2DAC804F983C}" dt="2023-07-31T17:46:38.914" v="2233" actId="478"/>
          <ac:spMkLst>
            <pc:docMk/>
            <pc:sldMk cId="3372048843" sldId="409"/>
            <ac:spMk id="7" creationId="{2F49AB29-D654-2B49-7A84-C19AE7B6A9D6}"/>
          </ac:spMkLst>
        </pc:spChg>
        <pc:picChg chg="del">
          <ac:chgData name="Speizer, Simone A" userId="ae2537f5-f10e-428d-8e29-8dd44328baa2" providerId="ADAL" clId="{2FD2DB56-AFA2-4DC1-8975-2DAC804F983C}" dt="2023-07-31T17:46:39.452" v="2234" actId="478"/>
          <ac:picMkLst>
            <pc:docMk/>
            <pc:sldMk cId="3372048843" sldId="409"/>
            <ac:picMk id="5" creationId="{6B981B07-C27F-8674-CF23-72CB41747530}"/>
          </ac:picMkLst>
        </pc:picChg>
        <pc:picChg chg="add del mod">
          <ac:chgData name="Speizer, Simone A" userId="ae2537f5-f10e-428d-8e29-8dd44328baa2" providerId="ADAL" clId="{2FD2DB56-AFA2-4DC1-8975-2DAC804F983C}" dt="2023-07-31T19:18:28.502" v="2485" actId="478"/>
          <ac:picMkLst>
            <pc:docMk/>
            <pc:sldMk cId="3372048843" sldId="409"/>
            <ac:picMk id="9" creationId="{FCBCDCC2-06DF-2EF8-7A5C-E7F5BBF5BE1C}"/>
          </ac:picMkLst>
        </pc:picChg>
        <pc:picChg chg="add del mod">
          <ac:chgData name="Speizer, Simone A" userId="ae2537f5-f10e-428d-8e29-8dd44328baa2" providerId="ADAL" clId="{2FD2DB56-AFA2-4DC1-8975-2DAC804F983C}" dt="2023-07-31T17:47:45.327" v="2243" actId="478"/>
          <ac:picMkLst>
            <pc:docMk/>
            <pc:sldMk cId="3372048843" sldId="409"/>
            <ac:picMk id="11" creationId="{FA8CCCDB-8B41-6985-1292-F13EB771DAD8}"/>
          </ac:picMkLst>
        </pc:picChg>
        <pc:picChg chg="add del mod">
          <ac:chgData name="Speizer, Simone A" userId="ae2537f5-f10e-428d-8e29-8dd44328baa2" providerId="ADAL" clId="{2FD2DB56-AFA2-4DC1-8975-2DAC804F983C}" dt="2023-07-31T17:47:58.808" v="2250" actId="478"/>
          <ac:picMkLst>
            <pc:docMk/>
            <pc:sldMk cId="3372048843" sldId="409"/>
            <ac:picMk id="13" creationId="{F781FF8C-30DD-F771-86AC-5DC716FE8E3E}"/>
          </ac:picMkLst>
        </pc:picChg>
        <pc:picChg chg="add del mod">
          <ac:chgData name="Speizer, Simone A" userId="ae2537f5-f10e-428d-8e29-8dd44328baa2" providerId="ADAL" clId="{2FD2DB56-AFA2-4DC1-8975-2DAC804F983C}" dt="2023-07-31T19:18:43.459" v="2492" actId="478"/>
          <ac:picMkLst>
            <pc:docMk/>
            <pc:sldMk cId="3372048843" sldId="409"/>
            <ac:picMk id="15" creationId="{96F4AA05-86E2-785C-C150-53797C88F59C}"/>
          </ac:picMkLst>
        </pc:picChg>
        <pc:picChg chg="add mod">
          <ac:chgData name="Speizer, Simone A" userId="ae2537f5-f10e-428d-8e29-8dd44328baa2" providerId="ADAL" clId="{2FD2DB56-AFA2-4DC1-8975-2DAC804F983C}" dt="2023-07-31T19:18:32.804" v="2486" actId="1076"/>
          <ac:picMkLst>
            <pc:docMk/>
            <pc:sldMk cId="3372048843" sldId="409"/>
            <ac:picMk id="17" creationId="{491CC48F-1DB5-9DFE-9136-CF224BD0737F}"/>
          </ac:picMkLst>
        </pc:picChg>
        <pc:picChg chg="add mod ord">
          <ac:chgData name="Speizer, Simone A" userId="ae2537f5-f10e-428d-8e29-8dd44328baa2" providerId="ADAL" clId="{2FD2DB56-AFA2-4DC1-8975-2DAC804F983C}" dt="2023-07-31T19:19:00.900" v="2497" actId="166"/>
          <ac:picMkLst>
            <pc:docMk/>
            <pc:sldMk cId="3372048843" sldId="409"/>
            <ac:picMk id="19" creationId="{128ED765-9F3C-D7A7-9F28-D3A8F69DB9A8}"/>
          </ac:picMkLst>
        </pc:picChg>
      </pc:sldChg>
      <pc:sldChg chg="addSp delSp modSp add mod">
        <pc:chgData name="Speizer, Simone A" userId="ae2537f5-f10e-428d-8e29-8dd44328baa2" providerId="ADAL" clId="{2FD2DB56-AFA2-4DC1-8975-2DAC804F983C}" dt="2023-07-31T19:14:37.325" v="2444" actId="1076"/>
        <pc:sldMkLst>
          <pc:docMk/>
          <pc:sldMk cId="3508695122" sldId="410"/>
        </pc:sldMkLst>
        <pc:spChg chg="mod">
          <ac:chgData name="Speizer, Simone A" userId="ae2537f5-f10e-428d-8e29-8dd44328baa2" providerId="ADAL" clId="{2FD2DB56-AFA2-4DC1-8975-2DAC804F983C}" dt="2023-07-31T17:53:08.329" v="2366" actId="20577"/>
          <ac:spMkLst>
            <pc:docMk/>
            <pc:sldMk cId="3508695122" sldId="410"/>
            <ac:spMk id="3" creationId="{58F85749-230D-F74C-2C70-8A9AAC9BF7B1}"/>
          </ac:spMkLst>
        </pc:spChg>
        <pc:picChg chg="add del mod">
          <ac:chgData name="Speizer, Simone A" userId="ae2537f5-f10e-428d-8e29-8dd44328baa2" providerId="ADAL" clId="{2FD2DB56-AFA2-4DC1-8975-2DAC804F983C}" dt="2023-07-31T18:25:12.754" v="2413" actId="478"/>
          <ac:picMkLst>
            <pc:docMk/>
            <pc:sldMk cId="3508695122" sldId="410"/>
            <ac:picMk id="5" creationId="{B7148608-D815-D8CC-EED1-E86632CE63E9}"/>
          </ac:picMkLst>
        </pc:picChg>
        <pc:picChg chg="add del mod">
          <ac:chgData name="Speizer, Simone A" userId="ae2537f5-f10e-428d-8e29-8dd44328baa2" providerId="ADAL" clId="{2FD2DB56-AFA2-4DC1-8975-2DAC804F983C}" dt="2023-07-31T18:24:22.221" v="2404" actId="478"/>
          <ac:picMkLst>
            <pc:docMk/>
            <pc:sldMk cId="3508695122" sldId="410"/>
            <ac:picMk id="7" creationId="{D133AA10-6C9C-73F7-1D4B-3D617E1F1B4C}"/>
          </ac:picMkLst>
        </pc:picChg>
        <pc:picChg chg="del">
          <ac:chgData name="Speizer, Simone A" userId="ae2537f5-f10e-428d-8e29-8dd44328baa2" providerId="ADAL" clId="{2FD2DB56-AFA2-4DC1-8975-2DAC804F983C}" dt="2023-07-31T17:49:40.400" v="2302" actId="478"/>
          <ac:picMkLst>
            <pc:docMk/>
            <pc:sldMk cId="3508695122" sldId="410"/>
            <ac:picMk id="9" creationId="{FCBCDCC2-06DF-2EF8-7A5C-E7F5BBF5BE1C}"/>
          </ac:picMkLst>
        </pc:picChg>
        <pc:picChg chg="add del mod">
          <ac:chgData name="Speizer, Simone A" userId="ae2537f5-f10e-428d-8e29-8dd44328baa2" providerId="ADAL" clId="{2FD2DB56-AFA2-4DC1-8975-2DAC804F983C}" dt="2023-07-31T19:14:29.635" v="2442" actId="478"/>
          <ac:picMkLst>
            <pc:docMk/>
            <pc:sldMk cId="3508695122" sldId="410"/>
            <ac:picMk id="10" creationId="{C812DA16-30EF-4FEE-7D92-0A7686999FEC}"/>
          </ac:picMkLst>
        </pc:picChg>
        <pc:picChg chg="add mod">
          <ac:chgData name="Speizer, Simone A" userId="ae2537f5-f10e-428d-8e29-8dd44328baa2" providerId="ADAL" clId="{2FD2DB56-AFA2-4DC1-8975-2DAC804F983C}" dt="2023-07-31T19:14:37.325" v="2444" actId="1076"/>
          <ac:picMkLst>
            <pc:docMk/>
            <pc:sldMk cId="3508695122" sldId="410"/>
            <ac:picMk id="12" creationId="{68B1958D-E691-88F3-4F3D-7F0E30C644EB}"/>
          </ac:picMkLst>
        </pc:picChg>
        <pc:picChg chg="del">
          <ac:chgData name="Speizer, Simone A" userId="ae2537f5-f10e-428d-8e29-8dd44328baa2" providerId="ADAL" clId="{2FD2DB56-AFA2-4DC1-8975-2DAC804F983C}" dt="2023-07-31T17:49:40.400" v="2302" actId="478"/>
          <ac:picMkLst>
            <pc:docMk/>
            <pc:sldMk cId="3508695122" sldId="410"/>
            <ac:picMk id="15" creationId="{96F4AA05-86E2-785C-C150-53797C88F59C}"/>
          </ac:picMkLst>
        </pc:picChg>
      </pc:sldChg>
      <pc:sldChg chg="addSp delSp modSp add mod">
        <pc:chgData name="Speizer, Simone A" userId="ae2537f5-f10e-428d-8e29-8dd44328baa2" providerId="ADAL" clId="{2FD2DB56-AFA2-4DC1-8975-2DAC804F983C}" dt="2023-07-31T19:17:26.942" v="2467" actId="1076"/>
        <pc:sldMkLst>
          <pc:docMk/>
          <pc:sldMk cId="2441595870" sldId="411"/>
        </pc:sldMkLst>
        <pc:spChg chg="mod">
          <ac:chgData name="Speizer, Simone A" userId="ae2537f5-f10e-428d-8e29-8dd44328baa2" providerId="ADAL" clId="{2FD2DB56-AFA2-4DC1-8975-2DAC804F983C}" dt="2023-07-31T17:50:34.832" v="2344" actId="20577"/>
          <ac:spMkLst>
            <pc:docMk/>
            <pc:sldMk cId="2441595870" sldId="411"/>
            <ac:spMk id="3" creationId="{58F85749-230D-F74C-2C70-8A9AAC9BF7B1}"/>
          </ac:spMkLst>
        </pc:spChg>
        <pc:picChg chg="del">
          <ac:chgData name="Speizer, Simone A" userId="ae2537f5-f10e-428d-8e29-8dd44328baa2" providerId="ADAL" clId="{2FD2DB56-AFA2-4DC1-8975-2DAC804F983C}" dt="2023-07-31T17:50:36.135" v="2345" actId="478"/>
          <ac:picMkLst>
            <pc:docMk/>
            <pc:sldMk cId="2441595870" sldId="411"/>
            <ac:picMk id="5" creationId="{B7148608-D815-D8CC-EED1-E86632CE63E9}"/>
          </ac:picMkLst>
        </pc:picChg>
        <pc:picChg chg="add del mod">
          <ac:chgData name="Speizer, Simone A" userId="ae2537f5-f10e-428d-8e29-8dd44328baa2" providerId="ADAL" clId="{2FD2DB56-AFA2-4DC1-8975-2DAC804F983C}" dt="2023-07-31T18:25:28.452" v="2422" actId="478"/>
          <ac:picMkLst>
            <pc:docMk/>
            <pc:sldMk cId="2441595870" sldId="411"/>
            <ac:picMk id="6" creationId="{3A7A2EB7-5119-2D95-7C7D-BC8709FD8198}"/>
          </ac:picMkLst>
        </pc:picChg>
        <pc:picChg chg="add del mod">
          <ac:chgData name="Speizer, Simone A" userId="ae2537f5-f10e-428d-8e29-8dd44328baa2" providerId="ADAL" clId="{2FD2DB56-AFA2-4DC1-8975-2DAC804F983C}" dt="2023-07-31T18:22:53.628" v="2396" actId="478"/>
          <ac:picMkLst>
            <pc:docMk/>
            <pc:sldMk cId="2441595870" sldId="411"/>
            <ac:picMk id="8" creationId="{21B5C023-F0BB-64DE-0B6A-47238D454F5B}"/>
          </ac:picMkLst>
        </pc:picChg>
        <pc:picChg chg="add del mod">
          <ac:chgData name="Speizer, Simone A" userId="ae2537f5-f10e-428d-8e29-8dd44328baa2" providerId="ADAL" clId="{2FD2DB56-AFA2-4DC1-8975-2DAC804F983C}" dt="2023-07-31T19:17:18.104" v="2466" actId="478"/>
          <ac:picMkLst>
            <pc:docMk/>
            <pc:sldMk cId="2441595870" sldId="411"/>
            <ac:picMk id="10" creationId="{249C31F6-7FDC-A74D-D6EF-69617F94EDE5}"/>
          </ac:picMkLst>
        </pc:picChg>
        <pc:picChg chg="add del mod">
          <ac:chgData name="Speizer, Simone A" userId="ae2537f5-f10e-428d-8e29-8dd44328baa2" providerId="ADAL" clId="{2FD2DB56-AFA2-4DC1-8975-2DAC804F983C}" dt="2023-07-31T19:16:17.305" v="2460" actId="478"/>
          <ac:picMkLst>
            <pc:docMk/>
            <pc:sldMk cId="2441595870" sldId="411"/>
            <ac:picMk id="12" creationId="{038F882F-5641-9FF3-A871-2D7941984AF9}"/>
          </ac:picMkLst>
        </pc:picChg>
        <pc:picChg chg="add mod">
          <ac:chgData name="Speizer, Simone A" userId="ae2537f5-f10e-428d-8e29-8dd44328baa2" providerId="ADAL" clId="{2FD2DB56-AFA2-4DC1-8975-2DAC804F983C}" dt="2023-07-31T19:17:26.942" v="2467" actId="1076"/>
          <ac:picMkLst>
            <pc:docMk/>
            <pc:sldMk cId="2441595870" sldId="411"/>
            <ac:picMk id="14" creationId="{29E092A4-9537-AA73-D980-4815B3A00943}"/>
          </ac:picMkLst>
        </pc:picChg>
      </pc:sldChg>
      <pc:sldChg chg="addSp delSp modSp add mod">
        <pc:chgData name="Speizer, Simone A" userId="ae2537f5-f10e-428d-8e29-8dd44328baa2" providerId="ADAL" clId="{2FD2DB56-AFA2-4DC1-8975-2DAC804F983C}" dt="2023-07-31T19:15:57.068" v="2455" actId="1076"/>
        <pc:sldMkLst>
          <pc:docMk/>
          <pc:sldMk cId="115624922" sldId="412"/>
        </pc:sldMkLst>
        <pc:spChg chg="mod">
          <ac:chgData name="Speizer, Simone A" userId="ae2537f5-f10e-428d-8e29-8dd44328baa2" providerId="ADAL" clId="{2FD2DB56-AFA2-4DC1-8975-2DAC804F983C}" dt="2023-07-31T17:53:04.025" v="2359" actId="20577"/>
          <ac:spMkLst>
            <pc:docMk/>
            <pc:sldMk cId="115624922" sldId="412"/>
            <ac:spMk id="3" creationId="{58F85749-230D-F74C-2C70-8A9AAC9BF7B1}"/>
          </ac:spMkLst>
        </pc:spChg>
        <pc:picChg chg="del">
          <ac:chgData name="Speizer, Simone A" userId="ae2537f5-f10e-428d-8e29-8dd44328baa2" providerId="ADAL" clId="{2FD2DB56-AFA2-4DC1-8975-2DAC804F983C}" dt="2023-07-31T17:53:30.009" v="2367" actId="478"/>
          <ac:picMkLst>
            <pc:docMk/>
            <pc:sldMk cId="115624922" sldId="412"/>
            <ac:picMk id="5" creationId="{B7148608-D815-D8CC-EED1-E86632CE63E9}"/>
          </ac:picMkLst>
        </pc:picChg>
        <pc:picChg chg="add del mod">
          <ac:chgData name="Speizer, Simone A" userId="ae2537f5-f10e-428d-8e29-8dd44328baa2" providerId="ADAL" clId="{2FD2DB56-AFA2-4DC1-8975-2DAC804F983C}" dt="2023-07-31T19:15:45.520" v="2453" actId="478"/>
          <ac:picMkLst>
            <pc:docMk/>
            <pc:sldMk cId="115624922" sldId="412"/>
            <ac:picMk id="6" creationId="{C4FAB09B-8D77-CF87-95A9-F3141E311B4D}"/>
          </ac:picMkLst>
        </pc:picChg>
        <pc:picChg chg="add mod">
          <ac:chgData name="Speizer, Simone A" userId="ae2537f5-f10e-428d-8e29-8dd44328baa2" providerId="ADAL" clId="{2FD2DB56-AFA2-4DC1-8975-2DAC804F983C}" dt="2023-07-31T19:15:57.068" v="2455" actId="1076"/>
          <ac:picMkLst>
            <pc:docMk/>
            <pc:sldMk cId="115624922" sldId="412"/>
            <ac:picMk id="8" creationId="{FD573395-6550-C5AA-9640-3BBECDB6548F}"/>
          </ac:picMkLst>
        </pc:picChg>
      </pc:sldChg>
      <pc:sldChg chg="addSp delSp modSp add mod">
        <pc:chgData name="Speizer, Simone A" userId="ae2537f5-f10e-428d-8e29-8dd44328baa2" providerId="ADAL" clId="{2FD2DB56-AFA2-4DC1-8975-2DAC804F983C}" dt="2023-07-31T19:18:05.600" v="2480" actId="1076"/>
        <pc:sldMkLst>
          <pc:docMk/>
          <pc:sldMk cId="108125878" sldId="413"/>
        </pc:sldMkLst>
        <pc:picChg chg="add del mod">
          <ac:chgData name="Speizer, Simone A" userId="ae2537f5-f10e-428d-8e29-8dd44328baa2" providerId="ADAL" clId="{2FD2DB56-AFA2-4DC1-8975-2DAC804F983C}" dt="2023-07-31T19:17:56.249" v="2477" actId="478"/>
          <ac:picMkLst>
            <pc:docMk/>
            <pc:sldMk cId="108125878" sldId="413"/>
            <ac:picMk id="5" creationId="{F4BA71CC-8661-B9BE-4EDD-B99EF768040C}"/>
          </ac:picMkLst>
        </pc:picChg>
        <pc:picChg chg="del">
          <ac:chgData name="Speizer, Simone A" userId="ae2537f5-f10e-428d-8e29-8dd44328baa2" providerId="ADAL" clId="{2FD2DB56-AFA2-4DC1-8975-2DAC804F983C}" dt="2023-07-31T17:53:48.136" v="2376" actId="478"/>
          <ac:picMkLst>
            <pc:docMk/>
            <pc:sldMk cId="108125878" sldId="413"/>
            <ac:picMk id="6" creationId="{3A7A2EB7-5119-2D95-7C7D-BC8709FD8198}"/>
          </ac:picMkLst>
        </pc:picChg>
        <pc:picChg chg="add mod">
          <ac:chgData name="Speizer, Simone A" userId="ae2537f5-f10e-428d-8e29-8dd44328baa2" providerId="ADAL" clId="{2FD2DB56-AFA2-4DC1-8975-2DAC804F983C}" dt="2023-07-31T19:18:05.600" v="2480" actId="1076"/>
          <ac:picMkLst>
            <pc:docMk/>
            <pc:sldMk cId="108125878" sldId="413"/>
            <ac:picMk id="8" creationId="{5AD1B815-F9A1-3862-C79F-2185D931CC6E}"/>
          </ac:picMkLst>
        </pc:picChg>
      </pc:sldChg>
      <pc:sldChg chg="add ord">
        <pc:chgData name="Speizer, Simone A" userId="ae2537f5-f10e-428d-8e29-8dd44328baa2" providerId="ADAL" clId="{2FD2DB56-AFA2-4DC1-8975-2DAC804F983C}" dt="2023-07-31T19:14:45.543" v="2446"/>
        <pc:sldMkLst>
          <pc:docMk/>
          <pc:sldMk cId="1177765499" sldId="414"/>
        </pc:sldMkLst>
      </pc:sldChg>
      <pc:sldChg chg="add ord">
        <pc:chgData name="Speizer, Simone A" userId="ae2537f5-f10e-428d-8e29-8dd44328baa2" providerId="ADAL" clId="{2FD2DB56-AFA2-4DC1-8975-2DAC804F983C}" dt="2023-07-31T19:17:29.247" v="2469"/>
        <pc:sldMkLst>
          <pc:docMk/>
          <pc:sldMk cId="789544956" sldId="41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A69A9C-1087-184F-8370-423E175D9D7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9090E3D-F5E5-0D40-B323-A25B85CF9E8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6E50B8-2EF8-564F-AE86-D84E6C503530}" type="datetimeFigureOut">
              <a:rPr lang="en-US" smtClean="0"/>
              <a:t>7/31/2023</a:t>
            </a:fld>
            <a:endParaRPr lang="en-US"/>
          </a:p>
        </p:txBody>
      </p:sp>
      <p:sp>
        <p:nvSpPr>
          <p:cNvPr id="4" name="Footer Placeholder 3">
            <a:extLst>
              <a:ext uri="{FF2B5EF4-FFF2-40B4-BE49-F238E27FC236}">
                <a16:creationId xmlns:a16="http://schemas.microsoft.com/office/drawing/2014/main" id="{64E3AA97-2F38-5340-B685-1E0EA3E358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2B732F3-25A6-284F-A24C-5FD21AE6BE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078BA3-E235-9946-9A4D-07E907F688D0}" type="slidenum">
              <a:rPr lang="en-US" smtClean="0"/>
              <a:t>‹#›</a:t>
            </a:fld>
            <a:endParaRPr lang="en-US"/>
          </a:p>
        </p:txBody>
      </p:sp>
    </p:spTree>
    <p:extLst>
      <p:ext uri="{BB962C8B-B14F-4D97-AF65-F5344CB8AC3E}">
        <p14:creationId xmlns:p14="http://schemas.microsoft.com/office/powerpoint/2010/main" val="41940003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AC8D20-1945-7145-91A2-3D134BDA25E2}" type="datetimeFigureOut">
              <a:rPr lang="en-US" smtClean="0"/>
              <a:t>7/31/2023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104DB-87CA-D64F-AB86-DB2520DDF5D7}" type="slidenum">
              <a:rPr lang="en-US" smtClean="0"/>
              <a:t>‹#›</a:t>
            </a:fld>
            <a:endParaRPr lang="en-US"/>
          </a:p>
        </p:txBody>
      </p:sp>
    </p:spTree>
    <p:extLst>
      <p:ext uri="{BB962C8B-B14F-4D97-AF65-F5344CB8AC3E}">
        <p14:creationId xmlns:p14="http://schemas.microsoft.com/office/powerpoint/2010/main" val="3614055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Stock image of cloud formations</a:t>
            </a:r>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1</a:t>
            </a:fld>
            <a:endParaRPr lang="en-US"/>
          </a:p>
        </p:txBody>
      </p:sp>
    </p:spTree>
    <p:extLst>
      <p:ext uri="{BB962C8B-B14F-4D97-AF65-F5344CB8AC3E}">
        <p14:creationId xmlns:p14="http://schemas.microsoft.com/office/powerpoint/2010/main" val="1826623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11</a:t>
            </a:fld>
            <a:endParaRPr lang="en-US"/>
          </a:p>
        </p:txBody>
      </p:sp>
    </p:spTree>
    <p:extLst>
      <p:ext uri="{BB962C8B-B14F-4D97-AF65-F5344CB8AC3E}">
        <p14:creationId xmlns:p14="http://schemas.microsoft.com/office/powerpoint/2010/main" val="1144395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12</a:t>
            </a:fld>
            <a:endParaRPr lang="en-US"/>
          </a:p>
        </p:txBody>
      </p:sp>
    </p:spTree>
    <p:extLst>
      <p:ext uri="{BB962C8B-B14F-4D97-AF65-F5344CB8AC3E}">
        <p14:creationId xmlns:p14="http://schemas.microsoft.com/office/powerpoint/2010/main" val="29348595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13</a:t>
            </a:fld>
            <a:endParaRPr lang="en-US"/>
          </a:p>
        </p:txBody>
      </p:sp>
    </p:spTree>
    <p:extLst>
      <p:ext uri="{BB962C8B-B14F-4D97-AF65-F5344CB8AC3E}">
        <p14:creationId xmlns:p14="http://schemas.microsoft.com/office/powerpoint/2010/main" val="3782340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14</a:t>
            </a:fld>
            <a:endParaRPr lang="en-US"/>
          </a:p>
        </p:txBody>
      </p:sp>
    </p:spTree>
    <p:extLst>
      <p:ext uri="{BB962C8B-B14F-4D97-AF65-F5344CB8AC3E}">
        <p14:creationId xmlns:p14="http://schemas.microsoft.com/office/powerpoint/2010/main" val="1431548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15</a:t>
            </a:fld>
            <a:endParaRPr lang="en-US"/>
          </a:p>
        </p:txBody>
      </p:sp>
    </p:spTree>
    <p:extLst>
      <p:ext uri="{BB962C8B-B14F-4D97-AF65-F5344CB8AC3E}">
        <p14:creationId xmlns:p14="http://schemas.microsoft.com/office/powerpoint/2010/main" val="3508902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16</a:t>
            </a:fld>
            <a:endParaRPr lang="en-US"/>
          </a:p>
        </p:txBody>
      </p:sp>
    </p:spTree>
    <p:extLst>
      <p:ext uri="{BB962C8B-B14F-4D97-AF65-F5344CB8AC3E}">
        <p14:creationId xmlns:p14="http://schemas.microsoft.com/office/powerpoint/2010/main" val="2736444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18</a:t>
            </a:fld>
            <a:endParaRPr lang="en-US"/>
          </a:p>
        </p:txBody>
      </p:sp>
    </p:spTree>
    <p:extLst>
      <p:ext uri="{BB962C8B-B14F-4D97-AF65-F5344CB8AC3E}">
        <p14:creationId xmlns:p14="http://schemas.microsoft.com/office/powerpoint/2010/main" val="25921943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19</a:t>
            </a:fld>
            <a:endParaRPr lang="en-US"/>
          </a:p>
        </p:txBody>
      </p:sp>
    </p:spTree>
    <p:extLst>
      <p:ext uri="{BB962C8B-B14F-4D97-AF65-F5344CB8AC3E}">
        <p14:creationId xmlns:p14="http://schemas.microsoft.com/office/powerpoint/2010/main" val="4042939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2B4D"/>
                </a:solidFill>
                <a:effectLst/>
                <a:latin typeface="-apple-system"/>
              </a:rPr>
              <a:t>As the food processing sector is one of the industrial sectors thought to have relatively high potential for use of solar thermal energy, we also model two solar-equipped technologies, gas with solar and electricity with solar (IEA-ETSAP &amp; IRENA, 2015; </a:t>
            </a:r>
            <a:r>
              <a:rPr lang="en-US" b="0" i="0" dirty="0" err="1">
                <a:solidFill>
                  <a:srgbClr val="172B4D"/>
                </a:solidFill>
                <a:effectLst/>
                <a:latin typeface="-apple-system"/>
              </a:rPr>
              <a:t>Schoeneberger</a:t>
            </a:r>
            <a:r>
              <a:rPr lang="en-US" b="0" i="0" dirty="0">
                <a:solidFill>
                  <a:srgbClr val="172B4D"/>
                </a:solidFill>
                <a:effectLst/>
                <a:latin typeface="-apple-system"/>
              </a:rPr>
              <a:t> et al., 2020; Sharma et al., 2017; </a:t>
            </a:r>
            <a:r>
              <a:rPr lang="en-US" b="0" i="0" dirty="0" err="1">
                <a:solidFill>
                  <a:srgbClr val="172B4D"/>
                </a:solidFill>
                <a:effectLst/>
                <a:latin typeface="-apple-system"/>
              </a:rPr>
              <a:t>Taibi</a:t>
            </a:r>
            <a:r>
              <a:rPr lang="en-US" b="0" i="0" dirty="0">
                <a:solidFill>
                  <a:srgbClr val="172B4D"/>
                </a:solidFill>
                <a:effectLst/>
                <a:latin typeface="-apple-system"/>
              </a:rPr>
              <a:t> et al., 2012). These are represented as technologies that combine a solar thermal system with another source of process heat, as solar thermal units are unlikely to be able to supply all the necessary process heat demand (even when paired with storage) due to variation in solar radiation intensity (IEA-ETSAP &amp; IRENA, 2015; McMillan et al. 2021). PTCs can be designed to produce low to medium-high temperature heat. Though most heat demands in the food processing sector are for relatively low temperature heat (&lt;120 degrees C)–which can also be produced using other, lower cost collector types–we make a conservative estimate in using the higher costs associated with PTCs to ensure that all heat demands for the sector can potentially be covered by this representative technology and because some existing analyses have considered and/or implemented these collectors in solar </a:t>
            </a:r>
            <a:r>
              <a:rPr lang="en-US" b="0" i="0" dirty="0" err="1">
                <a:solidFill>
                  <a:srgbClr val="172B4D"/>
                </a:solidFill>
                <a:effectLst/>
                <a:latin typeface="-apple-system"/>
              </a:rPr>
              <a:t>themal</a:t>
            </a:r>
            <a:r>
              <a:rPr lang="en-US" b="0" i="0" dirty="0">
                <a:solidFill>
                  <a:srgbClr val="172B4D"/>
                </a:solidFill>
                <a:effectLst/>
                <a:latin typeface="-apple-system"/>
              </a:rPr>
              <a:t> systems for the food processing sector (</a:t>
            </a:r>
            <a:r>
              <a:rPr lang="en-US" b="0" i="0" dirty="0" err="1">
                <a:solidFill>
                  <a:srgbClr val="172B4D"/>
                </a:solidFill>
                <a:effectLst/>
                <a:latin typeface="-apple-system"/>
              </a:rPr>
              <a:t>Arpagaus</a:t>
            </a:r>
            <a:r>
              <a:rPr lang="en-US" b="0" i="0" dirty="0">
                <a:solidFill>
                  <a:srgbClr val="172B4D"/>
                </a:solidFill>
                <a:effectLst/>
                <a:latin typeface="-apple-system"/>
              </a:rPr>
              <a:t> et al., 2018; </a:t>
            </a:r>
            <a:r>
              <a:rPr lang="en-US" b="0" i="0" dirty="0" err="1">
                <a:solidFill>
                  <a:srgbClr val="172B4D"/>
                </a:solidFill>
                <a:effectLst/>
                <a:latin typeface="-apple-system"/>
              </a:rPr>
              <a:t>Schoeneberger</a:t>
            </a:r>
            <a:r>
              <a:rPr lang="en-US" b="0" i="0" dirty="0">
                <a:solidFill>
                  <a:srgbClr val="172B4D"/>
                </a:solidFill>
                <a:effectLst/>
                <a:latin typeface="-apple-system"/>
              </a:rPr>
              <a:t> et al., 2020; IEA-ETSAP &amp; IRENA, 2015; Sharma et al., 2018). For solar-equipped technologies, the solar fraction (fraction of energy supplied by the solar thermal system) is assumed to be 0.2, as literature values range from 0.14-0.6 depending on the type of solar collector and location, but with most values in the 0.15-0.3 range (</a:t>
            </a:r>
            <a:r>
              <a:rPr lang="en-US" b="0" i="0" dirty="0" err="1">
                <a:solidFill>
                  <a:srgbClr val="172B4D"/>
                </a:solidFill>
                <a:effectLst/>
                <a:latin typeface="-apple-system"/>
              </a:rPr>
              <a:t>Allouhi</a:t>
            </a:r>
            <a:r>
              <a:rPr lang="en-US" b="0" i="0" dirty="0">
                <a:solidFill>
                  <a:srgbClr val="172B4D"/>
                </a:solidFill>
                <a:effectLst/>
                <a:latin typeface="-apple-system"/>
              </a:rPr>
              <a:t> et al., 2017; IEA-ETSAP &amp; IRENA, 2015; Kurup &amp; </a:t>
            </a:r>
            <a:r>
              <a:rPr lang="en-US" b="0" i="0" dirty="0" err="1">
                <a:solidFill>
                  <a:srgbClr val="172B4D"/>
                </a:solidFill>
                <a:effectLst/>
                <a:latin typeface="-apple-system"/>
              </a:rPr>
              <a:t>Turchi</a:t>
            </a:r>
            <a:r>
              <a:rPr lang="en-US" b="0" i="0" dirty="0">
                <a:solidFill>
                  <a:srgbClr val="172B4D"/>
                </a:solidFill>
                <a:effectLst/>
                <a:latin typeface="-apple-system"/>
              </a:rPr>
              <a:t>, 2019; McMillan et al., 2021; Meyers et al., 2018; Sharma et al., 2018).</a:t>
            </a:r>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3</a:t>
            </a:fld>
            <a:endParaRPr lang="en-US"/>
          </a:p>
        </p:txBody>
      </p:sp>
    </p:spTree>
    <p:extLst>
      <p:ext uri="{BB962C8B-B14F-4D97-AF65-F5344CB8AC3E}">
        <p14:creationId xmlns:p14="http://schemas.microsoft.com/office/powerpoint/2010/main" val="3094456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2B4D"/>
                </a:solidFill>
                <a:effectLst/>
                <a:latin typeface="-apple-system"/>
              </a:rPr>
              <a:t>As the food processing sector is one of the industrial sectors thought to have relatively high potential for use of solar thermal energy, we also model two solar-equipped technologies, gas with solar and electricity with solar (IEA-ETSAP &amp; IRENA, 2015; </a:t>
            </a:r>
            <a:r>
              <a:rPr lang="en-US" b="0" i="0" dirty="0" err="1">
                <a:solidFill>
                  <a:srgbClr val="172B4D"/>
                </a:solidFill>
                <a:effectLst/>
                <a:latin typeface="-apple-system"/>
              </a:rPr>
              <a:t>Schoeneberger</a:t>
            </a:r>
            <a:r>
              <a:rPr lang="en-US" b="0" i="0" dirty="0">
                <a:solidFill>
                  <a:srgbClr val="172B4D"/>
                </a:solidFill>
                <a:effectLst/>
                <a:latin typeface="-apple-system"/>
              </a:rPr>
              <a:t> et al., 2020; Sharma et al., 2017; </a:t>
            </a:r>
            <a:r>
              <a:rPr lang="en-US" b="0" i="0" dirty="0" err="1">
                <a:solidFill>
                  <a:srgbClr val="172B4D"/>
                </a:solidFill>
                <a:effectLst/>
                <a:latin typeface="-apple-system"/>
              </a:rPr>
              <a:t>Taibi</a:t>
            </a:r>
            <a:r>
              <a:rPr lang="en-US" b="0" i="0" dirty="0">
                <a:solidFill>
                  <a:srgbClr val="172B4D"/>
                </a:solidFill>
                <a:effectLst/>
                <a:latin typeface="-apple-system"/>
              </a:rPr>
              <a:t> et al., 2012). These are represented as technologies that combine a solar thermal system with another source of process heat, as solar thermal units are unlikely to be able to supply all the necessary process heat demand (even when paired with storage) due to variation in solar radiation intensity (IEA-ETSAP &amp; IRENA, 2015; McMillan et al. 2021). PTCs can be designed to produce low to medium-high temperature heat. Though most heat demands in the food processing sector are for relatively low temperature heat (&lt;120 degrees C)–which can also be produced using other, lower cost collector types–we make a conservative estimate in using the higher costs associated with PTCs to ensure that all heat demands for the sector can potentially be covered by this representative technology and because some existing analyses have considered and/or implemented these collectors in solar </a:t>
            </a:r>
            <a:r>
              <a:rPr lang="en-US" b="0" i="0" dirty="0" err="1">
                <a:solidFill>
                  <a:srgbClr val="172B4D"/>
                </a:solidFill>
                <a:effectLst/>
                <a:latin typeface="-apple-system"/>
              </a:rPr>
              <a:t>themal</a:t>
            </a:r>
            <a:r>
              <a:rPr lang="en-US" b="0" i="0" dirty="0">
                <a:solidFill>
                  <a:srgbClr val="172B4D"/>
                </a:solidFill>
                <a:effectLst/>
                <a:latin typeface="-apple-system"/>
              </a:rPr>
              <a:t> systems for the food processing sector (</a:t>
            </a:r>
            <a:r>
              <a:rPr lang="en-US" b="0" i="0" dirty="0" err="1">
                <a:solidFill>
                  <a:srgbClr val="172B4D"/>
                </a:solidFill>
                <a:effectLst/>
                <a:latin typeface="-apple-system"/>
              </a:rPr>
              <a:t>Arpagaus</a:t>
            </a:r>
            <a:r>
              <a:rPr lang="en-US" b="0" i="0" dirty="0">
                <a:solidFill>
                  <a:srgbClr val="172B4D"/>
                </a:solidFill>
                <a:effectLst/>
                <a:latin typeface="-apple-system"/>
              </a:rPr>
              <a:t> et al., 2018; </a:t>
            </a:r>
            <a:r>
              <a:rPr lang="en-US" b="0" i="0" dirty="0" err="1">
                <a:solidFill>
                  <a:srgbClr val="172B4D"/>
                </a:solidFill>
                <a:effectLst/>
                <a:latin typeface="-apple-system"/>
              </a:rPr>
              <a:t>Schoeneberger</a:t>
            </a:r>
            <a:r>
              <a:rPr lang="en-US" b="0" i="0" dirty="0">
                <a:solidFill>
                  <a:srgbClr val="172B4D"/>
                </a:solidFill>
                <a:effectLst/>
                <a:latin typeface="-apple-system"/>
              </a:rPr>
              <a:t> et al., 2020; IEA-ETSAP &amp; IRENA, 2015; Sharma et al., 2018). For solar-equipped technologies, the solar fraction (fraction of energy supplied by the solar thermal system) is assumed to be 0.2, as literature values range from 0.14-0.6 depending on the type of solar collector and location, but with most values in the 0.15-0.3 range (</a:t>
            </a:r>
            <a:r>
              <a:rPr lang="en-US" b="0" i="0" dirty="0" err="1">
                <a:solidFill>
                  <a:srgbClr val="172B4D"/>
                </a:solidFill>
                <a:effectLst/>
                <a:latin typeface="-apple-system"/>
              </a:rPr>
              <a:t>Allouhi</a:t>
            </a:r>
            <a:r>
              <a:rPr lang="en-US" b="0" i="0" dirty="0">
                <a:solidFill>
                  <a:srgbClr val="172B4D"/>
                </a:solidFill>
                <a:effectLst/>
                <a:latin typeface="-apple-system"/>
              </a:rPr>
              <a:t> et al., 2017; IEA-ETSAP &amp; IRENA, 2015; Kurup &amp; </a:t>
            </a:r>
            <a:r>
              <a:rPr lang="en-US" b="0" i="0" dirty="0" err="1">
                <a:solidFill>
                  <a:srgbClr val="172B4D"/>
                </a:solidFill>
                <a:effectLst/>
                <a:latin typeface="-apple-system"/>
              </a:rPr>
              <a:t>Turchi</a:t>
            </a:r>
            <a:r>
              <a:rPr lang="en-US" b="0" i="0" dirty="0">
                <a:solidFill>
                  <a:srgbClr val="172B4D"/>
                </a:solidFill>
                <a:effectLst/>
                <a:latin typeface="-apple-system"/>
              </a:rPr>
              <a:t>, 2019; McMillan et al., 2021; Meyers et al., 2018; Sharma et al., 2018).</a:t>
            </a:r>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4</a:t>
            </a:fld>
            <a:endParaRPr lang="en-US"/>
          </a:p>
        </p:txBody>
      </p:sp>
    </p:spTree>
    <p:extLst>
      <p:ext uri="{BB962C8B-B14F-4D97-AF65-F5344CB8AC3E}">
        <p14:creationId xmlns:p14="http://schemas.microsoft.com/office/powerpoint/2010/main" val="1968791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2B4D"/>
                </a:solidFill>
                <a:effectLst/>
                <a:latin typeface="-apple-system"/>
              </a:rPr>
              <a:t>The linkage to food demand is accomplished by including an input of food processing to each of the food crop technologies, as shown in the diagram below. In the current implementation, all crops take in one "food processing calorie" per crop calorie (efficiency = 1). However, this could be refined in the future by having varied efficiencies between crops to reflect differences in their average levels of processing, should adequate data on this become available.</a:t>
            </a:r>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5</a:t>
            </a:fld>
            <a:endParaRPr lang="en-US"/>
          </a:p>
        </p:txBody>
      </p:sp>
    </p:spTree>
    <p:extLst>
      <p:ext uri="{BB962C8B-B14F-4D97-AF65-F5344CB8AC3E}">
        <p14:creationId xmlns:p14="http://schemas.microsoft.com/office/powerpoint/2010/main" val="1269370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6</a:t>
            </a:fld>
            <a:endParaRPr lang="en-US"/>
          </a:p>
        </p:txBody>
      </p:sp>
    </p:spTree>
    <p:extLst>
      <p:ext uri="{BB962C8B-B14F-4D97-AF65-F5344CB8AC3E}">
        <p14:creationId xmlns:p14="http://schemas.microsoft.com/office/powerpoint/2010/main" val="4042255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7</a:t>
            </a:fld>
            <a:endParaRPr lang="en-US"/>
          </a:p>
        </p:txBody>
      </p:sp>
    </p:spTree>
    <p:extLst>
      <p:ext uri="{BB962C8B-B14F-4D97-AF65-F5344CB8AC3E}">
        <p14:creationId xmlns:p14="http://schemas.microsoft.com/office/powerpoint/2010/main" val="2485926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8</a:t>
            </a:fld>
            <a:endParaRPr lang="en-US"/>
          </a:p>
        </p:txBody>
      </p:sp>
    </p:spTree>
    <p:extLst>
      <p:ext uri="{BB962C8B-B14F-4D97-AF65-F5344CB8AC3E}">
        <p14:creationId xmlns:p14="http://schemas.microsoft.com/office/powerpoint/2010/main" val="3545790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9</a:t>
            </a:fld>
            <a:endParaRPr lang="en-US"/>
          </a:p>
        </p:txBody>
      </p:sp>
    </p:spTree>
    <p:extLst>
      <p:ext uri="{BB962C8B-B14F-4D97-AF65-F5344CB8AC3E}">
        <p14:creationId xmlns:p14="http://schemas.microsoft.com/office/powerpoint/2010/main" val="661993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10</a:t>
            </a:fld>
            <a:endParaRPr lang="en-US"/>
          </a:p>
        </p:txBody>
      </p:sp>
    </p:spTree>
    <p:extLst>
      <p:ext uri="{BB962C8B-B14F-4D97-AF65-F5344CB8AC3E}">
        <p14:creationId xmlns:p14="http://schemas.microsoft.com/office/powerpoint/2010/main" val="29201773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_Plain_Blac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36B83B-A5E4-524E-96A9-DFC12D58F12A}"/>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421DF1AC-1D08-B945-A034-B740A35902F9}"/>
              </a:ext>
            </a:extLst>
          </p:cNvPr>
          <p:cNvSpPr txBox="1"/>
          <p:nvPr userDrawn="1"/>
        </p:nvSpPr>
        <p:spPr>
          <a:xfrm>
            <a:off x="1371600" y="7543800"/>
            <a:ext cx="3657600" cy="228600"/>
          </a:xfrm>
          <a:prstGeom prst="rect">
            <a:avLst/>
          </a:prstGeom>
          <a:noFill/>
        </p:spPr>
        <p:txBody>
          <a:bodyPr wrap="square" lIns="0" tIns="0" rIns="0" bIns="0" rtlCol="0" anchor="t" anchorCtr="0">
            <a:noAutofit/>
          </a:bodyPr>
          <a:lstStyle/>
          <a:p>
            <a:pPr>
              <a:spcAft>
                <a:spcPts val="600"/>
              </a:spcAft>
            </a:pPr>
            <a:r>
              <a:rPr lang="en-US" sz="800" dirty="0">
                <a:solidFill>
                  <a:srgbClr val="616265">
                    <a:alpha val="75000"/>
                  </a:srgbClr>
                </a:solidFill>
                <a:latin typeface="Arial" panose="020B0604020202020204" pitchFamily="34" charset="0"/>
                <a:cs typeface="Arial" panose="020B0604020202020204" pitchFamily="34" charset="0"/>
              </a:rPr>
              <a:t>PNNL is operated by Battelle for the U.S. Department of Energy</a:t>
            </a:r>
          </a:p>
        </p:txBody>
      </p:sp>
      <p:sp>
        <p:nvSpPr>
          <p:cNvPr id="2" name="Title 1"/>
          <p:cNvSpPr>
            <a:spLocks noGrp="1"/>
          </p:cNvSpPr>
          <p:nvPr>
            <p:ph type="ctrTitle"/>
          </p:nvPr>
        </p:nvSpPr>
        <p:spPr>
          <a:xfrm>
            <a:off x="1371600" y="2743200"/>
            <a:ext cx="4572000" cy="1828800"/>
          </a:xfrm>
          <a:prstGeom prst="rect">
            <a:avLst/>
          </a:prstGeom>
        </p:spPr>
        <p:txBody>
          <a:bodyPr lIns="0" tIns="0" rIns="0" bIns="0" anchor="b">
            <a:noAutofit/>
          </a:bodyPr>
          <a:lstStyle>
            <a:lvl1pPr algn="r">
              <a:defRPr sz="4800" b="1">
                <a:solidFill>
                  <a:schemeClr val="tx2"/>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20" name="Text Placeholder 19">
            <a:extLst>
              <a:ext uri="{FF2B5EF4-FFF2-40B4-BE49-F238E27FC236}">
                <a16:creationId xmlns:a16="http://schemas.microsoft.com/office/drawing/2014/main" id="{3061D5F4-8719-384B-945C-9A27060F99A0}"/>
              </a:ext>
            </a:extLst>
          </p:cNvPr>
          <p:cNvSpPr>
            <a:spLocks noGrp="1"/>
          </p:cNvSpPr>
          <p:nvPr>
            <p:ph type="body" sz="quarter" idx="10" hasCustomPrompt="1"/>
          </p:nvPr>
        </p:nvSpPr>
        <p:spPr>
          <a:xfrm>
            <a:off x="1370529" y="5669280"/>
            <a:ext cx="4572000" cy="274320"/>
          </a:xfrm>
          <a:prstGeom prst="rect">
            <a:avLst/>
          </a:prstGeom>
        </p:spPr>
        <p:txBody>
          <a:bodyPr wrap="none" lIns="0" tIns="0" rIns="0" bIns="0">
            <a:noAutofit/>
          </a:bodyPr>
          <a:lstStyle>
            <a:lvl1pPr marL="0" indent="0" algn="r">
              <a:buNone/>
              <a:defRPr sz="1800" b="1">
                <a:solidFill>
                  <a:srgbClr val="000000"/>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dirty="0"/>
              <a:t>Click to add presenter’s name</a:t>
            </a:r>
          </a:p>
        </p:txBody>
      </p:sp>
      <p:sp>
        <p:nvSpPr>
          <p:cNvPr id="21" name="Text Placeholder 19">
            <a:extLst>
              <a:ext uri="{FF2B5EF4-FFF2-40B4-BE49-F238E27FC236}">
                <a16:creationId xmlns:a16="http://schemas.microsoft.com/office/drawing/2014/main" id="{3E2D432E-6648-6643-9C6E-38B1EFF5EE31}"/>
              </a:ext>
            </a:extLst>
          </p:cNvPr>
          <p:cNvSpPr>
            <a:spLocks noGrp="1"/>
          </p:cNvSpPr>
          <p:nvPr>
            <p:ph type="body" sz="quarter" idx="11" hasCustomPrompt="1"/>
          </p:nvPr>
        </p:nvSpPr>
        <p:spPr>
          <a:xfrm>
            <a:off x="1371600" y="5983356"/>
            <a:ext cx="4572000" cy="274320"/>
          </a:xfrm>
          <a:prstGeom prst="rect">
            <a:avLst/>
          </a:prstGeom>
        </p:spPr>
        <p:txBody>
          <a:bodyPr wrap="none" lIns="0" tIns="0" rIns="0" bIns="0">
            <a:noAutofit/>
          </a:bodyPr>
          <a:lstStyle>
            <a:lvl1pPr marL="0" indent="0" algn="r">
              <a:buNone/>
              <a:defRPr sz="1600">
                <a:solidFill>
                  <a:srgbClr val="616265"/>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dirty="0"/>
              <a:t>Click to add presenter’s title</a:t>
            </a:r>
          </a:p>
        </p:txBody>
      </p:sp>
      <p:sp>
        <p:nvSpPr>
          <p:cNvPr id="6" name="TextBox 5">
            <a:extLst>
              <a:ext uri="{FF2B5EF4-FFF2-40B4-BE49-F238E27FC236}">
                <a16:creationId xmlns:a16="http://schemas.microsoft.com/office/drawing/2014/main" id="{8915389B-4BB4-1644-9B7E-35A85D0C1E3B}"/>
              </a:ext>
            </a:extLst>
          </p:cNvPr>
          <p:cNvSpPr txBox="1"/>
          <p:nvPr userDrawn="1"/>
        </p:nvSpPr>
        <p:spPr>
          <a:xfrm>
            <a:off x="3710609" y="-1245704"/>
            <a:ext cx="184731" cy="424732"/>
          </a:xfrm>
          <a:prstGeom prst="rect">
            <a:avLst/>
          </a:prstGeom>
          <a:noFill/>
        </p:spPr>
        <p:txBody>
          <a:bodyPr wrap="none" rtlCol="0">
            <a:spAutoFit/>
          </a:bodyPr>
          <a:lstStyle/>
          <a:p>
            <a:endParaRPr lang="en-US"/>
          </a:p>
        </p:txBody>
      </p:sp>
      <p:pic>
        <p:nvPicPr>
          <p:cNvPr id="12" name="Picture 11">
            <a:extLst>
              <a:ext uri="{FF2B5EF4-FFF2-40B4-BE49-F238E27FC236}">
                <a16:creationId xmlns:a16="http://schemas.microsoft.com/office/drawing/2014/main" id="{45A7D3E1-BCC3-C843-81A0-EA4EDFB44528}"/>
              </a:ext>
            </a:extLst>
          </p:cNvPr>
          <p:cNvPicPr>
            <a:picLocks noChangeAspect="1"/>
          </p:cNvPicPr>
          <p:nvPr userDrawn="1"/>
        </p:nvPicPr>
        <p:blipFill>
          <a:blip r:embed="rId2"/>
          <a:stretch>
            <a:fillRect/>
          </a:stretch>
        </p:blipFill>
        <p:spPr>
          <a:xfrm>
            <a:off x="1371600" y="237744"/>
            <a:ext cx="1280160" cy="1249224"/>
          </a:xfrm>
          <a:prstGeom prst="rect">
            <a:avLst/>
          </a:prstGeom>
        </p:spPr>
      </p:pic>
      <p:pic>
        <p:nvPicPr>
          <p:cNvPr id="13" name="Picture 12">
            <a:extLst>
              <a:ext uri="{FF2B5EF4-FFF2-40B4-BE49-F238E27FC236}">
                <a16:creationId xmlns:a16="http://schemas.microsoft.com/office/drawing/2014/main" id="{56617363-F73D-B74F-9647-C9D747AC7023}"/>
              </a:ext>
            </a:extLst>
          </p:cNvPr>
          <p:cNvPicPr>
            <a:picLocks noChangeAspect="1"/>
          </p:cNvPicPr>
          <p:nvPr userDrawn="1"/>
        </p:nvPicPr>
        <p:blipFill>
          <a:blip r:embed="rId3"/>
          <a:stretch>
            <a:fillRect/>
          </a:stretch>
        </p:blipFill>
        <p:spPr>
          <a:xfrm>
            <a:off x="1370529" y="7178040"/>
            <a:ext cx="824484" cy="228600"/>
          </a:xfrm>
          <a:prstGeom prst="rect">
            <a:avLst/>
          </a:prstGeom>
        </p:spPr>
      </p:pic>
      <p:pic>
        <p:nvPicPr>
          <p:cNvPr id="14" name="Picture 13">
            <a:extLst>
              <a:ext uri="{FF2B5EF4-FFF2-40B4-BE49-F238E27FC236}">
                <a16:creationId xmlns:a16="http://schemas.microsoft.com/office/drawing/2014/main" id="{D290C8FB-601C-A04C-84F7-213A857D3E6A}"/>
              </a:ext>
            </a:extLst>
          </p:cNvPr>
          <p:cNvPicPr>
            <a:picLocks noChangeAspect="1"/>
          </p:cNvPicPr>
          <p:nvPr userDrawn="1"/>
        </p:nvPicPr>
        <p:blipFill>
          <a:blip r:embed="rId4"/>
          <a:stretch>
            <a:fillRect/>
          </a:stretch>
        </p:blipFill>
        <p:spPr>
          <a:xfrm>
            <a:off x="2375535" y="7249637"/>
            <a:ext cx="929809" cy="155448"/>
          </a:xfrm>
          <a:prstGeom prst="rect">
            <a:avLst/>
          </a:prstGeom>
        </p:spPr>
      </p:pic>
      <p:sp>
        <p:nvSpPr>
          <p:cNvPr id="15" name="Date Placeholder 1">
            <a:extLst>
              <a:ext uri="{FF2B5EF4-FFF2-40B4-BE49-F238E27FC236}">
                <a16:creationId xmlns:a16="http://schemas.microsoft.com/office/drawing/2014/main" id="{9D9DB338-5D5C-4ACA-9ECF-C3E34C44127A}"/>
              </a:ext>
            </a:extLst>
          </p:cNvPr>
          <p:cNvSpPr>
            <a:spLocks noGrp="1"/>
          </p:cNvSpPr>
          <p:nvPr>
            <p:ph type="dt" sz="half" idx="2"/>
          </p:nvPr>
        </p:nvSpPr>
        <p:spPr>
          <a:xfrm>
            <a:off x="2651641" y="4915645"/>
            <a:ext cx="3290888" cy="438150"/>
          </a:xfrm>
          <a:prstGeom prst="rect">
            <a:avLst/>
          </a:prstGeom>
        </p:spPr>
        <p:txBody>
          <a:bodyPr vert="horz" lIns="91440" tIns="45720" rIns="91440" bIns="45720" rtlCol="0" anchor="ctr"/>
          <a:lstStyle>
            <a:lvl1pPr algn="r">
              <a:defRPr sz="1800">
                <a:solidFill>
                  <a:schemeClr val="tx1">
                    <a:tint val="75000"/>
                  </a:schemeClr>
                </a:solidFill>
              </a:defRPr>
            </a:lvl1pPr>
          </a:lstStyle>
          <a:p>
            <a:fld id="{ABD4F8E3-4ED9-44B4-99E6-8A3D2CF8D415}" type="datetime4">
              <a:rPr lang="en-US" smtClean="0"/>
              <a:t>July 31, 2023</a:t>
            </a:fld>
            <a:endParaRPr lang="en-US" dirty="0"/>
          </a:p>
        </p:txBody>
      </p:sp>
      <p:sp>
        <p:nvSpPr>
          <p:cNvPr id="16" name="Footer Placeholder 2">
            <a:extLst>
              <a:ext uri="{FF2B5EF4-FFF2-40B4-BE49-F238E27FC236}">
                <a16:creationId xmlns:a16="http://schemas.microsoft.com/office/drawing/2014/main" id="{F55B65E8-4040-44D0-A4FE-A050FD948A79}"/>
              </a:ext>
            </a:extLst>
          </p:cNvPr>
          <p:cNvSpPr>
            <a:spLocks noGrp="1"/>
          </p:cNvSpPr>
          <p:nvPr>
            <p:ph type="ftr" sz="quarter" idx="3"/>
          </p:nvPr>
        </p:nvSpPr>
        <p:spPr>
          <a:xfrm>
            <a:off x="1189037" y="773011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501305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2">
            <a:extLst>
              <a:ext uri="{FF2B5EF4-FFF2-40B4-BE49-F238E27FC236}">
                <a16:creationId xmlns:a16="http://schemas.microsoft.com/office/drawing/2014/main" id="{66026595-8D7E-D24C-9263-B65316A326B9}"/>
              </a:ext>
            </a:extLst>
          </p:cNvPr>
          <p:cNvSpPr>
            <a:spLocks noGrp="1"/>
          </p:cNvSpPr>
          <p:nvPr>
            <p:ph type="pic" sz="quarter" idx="10"/>
          </p:nvPr>
        </p:nvSpPr>
        <p:spPr>
          <a:xfrm>
            <a:off x="6400800" y="457200"/>
            <a:ext cx="7772400" cy="73152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8" name="Text Placeholder 5">
            <a:extLst>
              <a:ext uri="{FF2B5EF4-FFF2-40B4-BE49-F238E27FC236}">
                <a16:creationId xmlns:a16="http://schemas.microsoft.com/office/drawing/2014/main" id="{1D0CE8D1-2F12-5A44-A6B5-2CD466F52A60}"/>
              </a:ext>
            </a:extLst>
          </p:cNvPr>
          <p:cNvSpPr>
            <a:spLocks noGrp="1"/>
          </p:cNvSpPr>
          <p:nvPr>
            <p:ph type="body" sz="quarter" idx="14" hasCustomPrompt="1"/>
          </p:nvPr>
        </p:nvSpPr>
        <p:spPr>
          <a:xfrm>
            <a:off x="6400800" y="6858000"/>
            <a:ext cx="77724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9" name="Title 1">
            <a:extLst>
              <a:ext uri="{FF2B5EF4-FFF2-40B4-BE49-F238E27FC236}">
                <a16:creationId xmlns:a16="http://schemas.microsoft.com/office/drawing/2014/main" id="{B99B87A2-8960-403D-AE0D-D54946272206}"/>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1" name="Content Placeholder 13">
            <a:extLst>
              <a:ext uri="{FF2B5EF4-FFF2-40B4-BE49-F238E27FC236}">
                <a16:creationId xmlns:a16="http://schemas.microsoft.com/office/drawing/2014/main" id="{29354FF4-9871-4E1B-A45A-ABAA2BE2B69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47EFCEB6-2E27-4C42-A1E5-AC8A8BA83783}"/>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7/31/2023</a:t>
            </a:fld>
            <a:endParaRPr lang="en-US" dirty="0"/>
          </a:p>
        </p:txBody>
      </p:sp>
      <p:sp>
        <p:nvSpPr>
          <p:cNvPr id="15" name="Footer Placeholder 2">
            <a:extLst>
              <a:ext uri="{FF2B5EF4-FFF2-40B4-BE49-F238E27FC236}">
                <a16:creationId xmlns:a16="http://schemas.microsoft.com/office/drawing/2014/main" id="{A86FAFB9-0DC0-4AB0-9E8B-6EC7C8ABAAF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95782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Text Box">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12" name="Content Placeholder 4">
            <a:extLst>
              <a:ext uri="{FF2B5EF4-FFF2-40B4-BE49-F238E27FC236}">
                <a16:creationId xmlns:a16="http://schemas.microsoft.com/office/drawing/2014/main" id="{F0C408BC-A7DE-4A08-AD26-56414D2DD808}"/>
              </a:ext>
            </a:extLst>
          </p:cNvPr>
          <p:cNvSpPr>
            <a:spLocks noGrp="1"/>
          </p:cNvSpPr>
          <p:nvPr>
            <p:ph sz="quarter" idx="20"/>
          </p:nvPr>
        </p:nvSpPr>
        <p:spPr>
          <a:xfrm>
            <a:off x="6430642" y="457199"/>
            <a:ext cx="7772400" cy="7315200"/>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a:extLst>
              <a:ext uri="{FF2B5EF4-FFF2-40B4-BE49-F238E27FC236}">
                <a16:creationId xmlns:a16="http://schemas.microsoft.com/office/drawing/2014/main" id="{A3C58F0F-5237-4527-BB8E-6EEF623543B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1">
            <a:extLst>
              <a:ext uri="{FF2B5EF4-FFF2-40B4-BE49-F238E27FC236}">
                <a16:creationId xmlns:a16="http://schemas.microsoft.com/office/drawing/2014/main" id="{33D0FD2D-15F4-4320-9C04-2023CAB47E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7/31/2023</a:t>
            </a:fld>
            <a:endParaRPr lang="en-US" dirty="0"/>
          </a:p>
        </p:txBody>
      </p:sp>
      <p:sp>
        <p:nvSpPr>
          <p:cNvPr id="19" name="Footer Placeholder 2">
            <a:extLst>
              <a:ext uri="{FF2B5EF4-FFF2-40B4-BE49-F238E27FC236}">
                <a16:creationId xmlns:a16="http://schemas.microsoft.com/office/drawing/2014/main" id="{08FBEF60-4239-4E67-A385-B22B813AD40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20" name="Title 1">
            <a:extLst>
              <a:ext uri="{FF2B5EF4-FFF2-40B4-BE49-F238E27FC236}">
                <a16:creationId xmlns:a16="http://schemas.microsoft.com/office/drawing/2014/main" id="{77614967-FAA9-4DA9-B7DE-539AA8923534}"/>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99034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1371600" y="2057399"/>
            <a:ext cx="12801600" cy="5486401"/>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7/31/2023</a:t>
            </a:fld>
            <a:endParaRPr lang="en-US" dirty="0"/>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280679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64008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7" name="Picture Placeholder 2">
            <a:extLst>
              <a:ext uri="{FF2B5EF4-FFF2-40B4-BE49-F238E27FC236}">
                <a16:creationId xmlns:a16="http://schemas.microsoft.com/office/drawing/2014/main" id="{FD00854A-4EC7-2D48-A025-5B0B48548BC7}"/>
              </a:ext>
            </a:extLst>
          </p:cNvPr>
          <p:cNvSpPr>
            <a:spLocks noGrp="1"/>
          </p:cNvSpPr>
          <p:nvPr>
            <p:ph type="pic" sz="quarter" idx="11"/>
          </p:nvPr>
        </p:nvSpPr>
        <p:spPr>
          <a:xfrm>
            <a:off x="105156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8" name="Picture Placeholder 2">
            <a:extLst>
              <a:ext uri="{FF2B5EF4-FFF2-40B4-BE49-F238E27FC236}">
                <a16:creationId xmlns:a16="http://schemas.microsoft.com/office/drawing/2014/main" id="{67A8C708-D197-CF47-8089-89928BE1E302}"/>
              </a:ext>
            </a:extLst>
          </p:cNvPr>
          <p:cNvSpPr>
            <a:spLocks noGrp="1"/>
          </p:cNvSpPr>
          <p:nvPr>
            <p:ph type="pic" sz="quarter" idx="12"/>
          </p:nvPr>
        </p:nvSpPr>
        <p:spPr>
          <a:xfrm>
            <a:off x="64008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2" name="Picture Placeholder 2">
            <a:extLst>
              <a:ext uri="{FF2B5EF4-FFF2-40B4-BE49-F238E27FC236}">
                <a16:creationId xmlns:a16="http://schemas.microsoft.com/office/drawing/2014/main" id="{3C4D2EBC-B863-FD49-A9DF-1381563078DA}"/>
              </a:ext>
            </a:extLst>
          </p:cNvPr>
          <p:cNvSpPr>
            <a:spLocks noGrp="1"/>
          </p:cNvSpPr>
          <p:nvPr>
            <p:ph type="pic" sz="quarter" idx="13"/>
          </p:nvPr>
        </p:nvSpPr>
        <p:spPr>
          <a:xfrm>
            <a:off x="105156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CE93B472-4A32-7C41-A565-485FDC3EB832}"/>
              </a:ext>
            </a:extLst>
          </p:cNvPr>
          <p:cNvSpPr>
            <a:spLocks noGrp="1"/>
          </p:cNvSpPr>
          <p:nvPr>
            <p:ph type="body" sz="quarter" idx="14" hasCustomPrompt="1"/>
          </p:nvPr>
        </p:nvSpPr>
        <p:spPr>
          <a:xfrm>
            <a:off x="64008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3" name="Text Placeholder 5">
            <a:extLst>
              <a:ext uri="{FF2B5EF4-FFF2-40B4-BE49-F238E27FC236}">
                <a16:creationId xmlns:a16="http://schemas.microsoft.com/office/drawing/2014/main" id="{19F7807A-D120-BD49-9CBD-9174F26D7982}"/>
              </a:ext>
            </a:extLst>
          </p:cNvPr>
          <p:cNvSpPr>
            <a:spLocks noGrp="1"/>
          </p:cNvSpPr>
          <p:nvPr>
            <p:ph type="body" sz="quarter" idx="15" hasCustomPrompt="1"/>
          </p:nvPr>
        </p:nvSpPr>
        <p:spPr>
          <a:xfrm>
            <a:off x="64008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4" name="Text Placeholder 5">
            <a:extLst>
              <a:ext uri="{FF2B5EF4-FFF2-40B4-BE49-F238E27FC236}">
                <a16:creationId xmlns:a16="http://schemas.microsoft.com/office/drawing/2014/main" id="{08ED17FC-CAF8-9A40-9A88-897DEF9CFEA0}"/>
              </a:ext>
            </a:extLst>
          </p:cNvPr>
          <p:cNvSpPr>
            <a:spLocks noGrp="1"/>
          </p:cNvSpPr>
          <p:nvPr>
            <p:ph type="body" sz="quarter" idx="16" hasCustomPrompt="1"/>
          </p:nvPr>
        </p:nvSpPr>
        <p:spPr>
          <a:xfrm>
            <a:off x="105156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5" name="Text Placeholder 5">
            <a:extLst>
              <a:ext uri="{FF2B5EF4-FFF2-40B4-BE49-F238E27FC236}">
                <a16:creationId xmlns:a16="http://schemas.microsoft.com/office/drawing/2014/main" id="{4A16FA60-8BA9-8B4A-86AA-F8336C26C78B}"/>
              </a:ext>
            </a:extLst>
          </p:cNvPr>
          <p:cNvSpPr>
            <a:spLocks noGrp="1"/>
          </p:cNvSpPr>
          <p:nvPr>
            <p:ph type="body" sz="quarter" idx="17" hasCustomPrompt="1"/>
          </p:nvPr>
        </p:nvSpPr>
        <p:spPr>
          <a:xfrm>
            <a:off x="105156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6" name="Slide Number Placeholder 3">
            <a:extLst>
              <a:ext uri="{FF2B5EF4-FFF2-40B4-BE49-F238E27FC236}">
                <a16:creationId xmlns:a16="http://schemas.microsoft.com/office/drawing/2014/main" id="{7DC2EC3E-C641-FD49-9F15-878B1AFFFD98}"/>
              </a:ext>
            </a:extLst>
          </p:cNvPr>
          <p:cNvSpPr>
            <a:spLocks noGrp="1"/>
          </p:cNvSpPr>
          <p:nvPr>
            <p:ph type="sldNum" sz="quarter" idx="18"/>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19" name="Title 1">
            <a:extLst>
              <a:ext uri="{FF2B5EF4-FFF2-40B4-BE49-F238E27FC236}">
                <a16:creationId xmlns:a16="http://schemas.microsoft.com/office/drawing/2014/main" id="{3648737A-DE0E-48DB-87F0-65418715CF88}"/>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21" name="Content Placeholder 13">
            <a:extLst>
              <a:ext uri="{FF2B5EF4-FFF2-40B4-BE49-F238E27FC236}">
                <a16:creationId xmlns:a16="http://schemas.microsoft.com/office/drawing/2014/main" id="{97DA340F-6103-4F2C-B3B8-8D8A524DC19C}"/>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Date Placeholder 1">
            <a:extLst>
              <a:ext uri="{FF2B5EF4-FFF2-40B4-BE49-F238E27FC236}">
                <a16:creationId xmlns:a16="http://schemas.microsoft.com/office/drawing/2014/main" id="{EE384947-F0AD-4E73-95AD-CAD4DEE446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7/31/2023</a:t>
            </a:fld>
            <a:endParaRPr lang="en-US" dirty="0"/>
          </a:p>
        </p:txBody>
      </p:sp>
      <p:sp>
        <p:nvSpPr>
          <p:cNvPr id="26" name="Footer Placeholder 2">
            <a:extLst>
              <a:ext uri="{FF2B5EF4-FFF2-40B4-BE49-F238E27FC236}">
                <a16:creationId xmlns:a16="http://schemas.microsoft.com/office/drawing/2014/main" id="{8259C4D6-850D-4393-9434-3F69451FBF8E}"/>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10932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Picture Grid with Subhea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26" name="Title 1">
            <a:extLst>
              <a:ext uri="{FF2B5EF4-FFF2-40B4-BE49-F238E27FC236}">
                <a16:creationId xmlns:a16="http://schemas.microsoft.com/office/drawing/2014/main" id="{BE0A6ECC-C9D0-4240-B978-69D09F2C9936}"/>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30" name="Date Placeholder 1">
            <a:extLst>
              <a:ext uri="{FF2B5EF4-FFF2-40B4-BE49-F238E27FC236}">
                <a16:creationId xmlns:a16="http://schemas.microsoft.com/office/drawing/2014/main" id="{E4CF0CE7-333F-4604-B518-6F7EE2AA82D5}"/>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7/31/2023</a:t>
            </a:fld>
            <a:endParaRPr lang="en-US" dirty="0"/>
          </a:p>
        </p:txBody>
      </p:sp>
      <p:sp>
        <p:nvSpPr>
          <p:cNvPr id="31" name="Footer Placeholder 2">
            <a:extLst>
              <a:ext uri="{FF2B5EF4-FFF2-40B4-BE49-F238E27FC236}">
                <a16:creationId xmlns:a16="http://schemas.microsoft.com/office/drawing/2014/main" id="{21303C4E-FB0C-4A46-BF34-C99D885AA3B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32" name="Content Placeholder 4">
            <a:extLst>
              <a:ext uri="{FF2B5EF4-FFF2-40B4-BE49-F238E27FC236}">
                <a16:creationId xmlns:a16="http://schemas.microsoft.com/office/drawing/2014/main" id="{C14080C3-5390-4F4E-9C88-2C080B5CE5D9}"/>
              </a:ext>
            </a:extLst>
          </p:cNvPr>
          <p:cNvSpPr>
            <a:spLocks noGrp="1"/>
          </p:cNvSpPr>
          <p:nvPr>
            <p:ph sz="quarter" idx="24"/>
          </p:nvPr>
        </p:nvSpPr>
        <p:spPr>
          <a:xfrm>
            <a:off x="1371600" y="2194560"/>
            <a:ext cx="12801600" cy="525886"/>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2950081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28" name="Date Placeholder 1">
            <a:extLst>
              <a:ext uri="{FF2B5EF4-FFF2-40B4-BE49-F238E27FC236}">
                <a16:creationId xmlns:a16="http://schemas.microsoft.com/office/drawing/2014/main" id="{68F188F7-153E-49D5-8DFC-19025204703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7/31/2023</a:t>
            </a:fld>
            <a:endParaRPr lang="en-US" dirty="0"/>
          </a:p>
        </p:txBody>
      </p:sp>
      <p:sp>
        <p:nvSpPr>
          <p:cNvPr id="29" name="Footer Placeholder 2">
            <a:extLst>
              <a:ext uri="{FF2B5EF4-FFF2-40B4-BE49-F238E27FC236}">
                <a16:creationId xmlns:a16="http://schemas.microsoft.com/office/drawing/2014/main" id="{578EF931-9BED-4D2C-8850-F588C3E36023}"/>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30" name="Title 1">
            <a:extLst>
              <a:ext uri="{FF2B5EF4-FFF2-40B4-BE49-F238E27FC236}">
                <a16:creationId xmlns:a16="http://schemas.microsoft.com/office/drawing/2014/main" id="{7B7AD090-7EA2-424E-A15B-B80A20326A1D}"/>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482923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Date Placeholder 1">
            <a:extLst>
              <a:ext uri="{FF2B5EF4-FFF2-40B4-BE49-F238E27FC236}">
                <a16:creationId xmlns:a16="http://schemas.microsoft.com/office/drawing/2014/main" id="{8F28E1ED-1888-403E-AAF0-8053EF9DF5E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7/31/2023</a:t>
            </a:fld>
            <a:endParaRPr lang="en-US" dirty="0"/>
          </a:p>
        </p:txBody>
      </p:sp>
      <p:sp>
        <p:nvSpPr>
          <p:cNvPr id="7" name="Footer Placeholder 2">
            <a:extLst>
              <a:ext uri="{FF2B5EF4-FFF2-40B4-BE49-F238E27FC236}">
                <a16:creationId xmlns:a16="http://schemas.microsoft.com/office/drawing/2014/main" id="{227E8059-8EC0-42A2-8A9E-251427CDC055}"/>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226914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Thank You / Conclusion">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chemeClr val="bg1"/>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TextBox 5">
            <a:extLst>
              <a:ext uri="{FF2B5EF4-FFF2-40B4-BE49-F238E27FC236}">
                <a16:creationId xmlns:a16="http://schemas.microsoft.com/office/drawing/2014/main" id="{D366D1A4-6DD7-B54C-AB7B-63074374BB93}"/>
              </a:ext>
            </a:extLst>
          </p:cNvPr>
          <p:cNvSpPr txBox="1"/>
          <p:nvPr userDrawn="1"/>
        </p:nvSpPr>
        <p:spPr>
          <a:xfrm>
            <a:off x="1371600" y="2057400"/>
            <a:ext cx="4572000" cy="5486400"/>
          </a:xfrm>
          <a:prstGeom prst="rect">
            <a:avLst/>
          </a:prstGeom>
          <a:noFill/>
        </p:spPr>
        <p:txBody>
          <a:bodyPr wrap="square" lIns="0" tIns="0" rIns="0" bIns="0" rtlCol="0" anchor="ctr" anchorCtr="0">
            <a:noAutofit/>
          </a:bodyPr>
          <a:lstStyle/>
          <a:p>
            <a:pPr>
              <a:lnSpc>
                <a:spcPct val="90000"/>
              </a:lnSpc>
            </a:pPr>
            <a:r>
              <a:rPr lang="en-US" sz="4800" b="1" dirty="0">
                <a:solidFill>
                  <a:schemeClr val="tx2"/>
                </a:solidFill>
                <a:latin typeface="Arial" panose="020B0604020202020204" pitchFamily="34" charset="0"/>
                <a:cs typeface="Arial" panose="020B0604020202020204" pitchFamily="34" charset="0"/>
              </a:rPr>
              <a:t>Thank you</a:t>
            </a:r>
          </a:p>
        </p:txBody>
      </p:sp>
      <p:sp>
        <p:nvSpPr>
          <p:cNvPr id="9" name="Footer Placeholder 2">
            <a:extLst>
              <a:ext uri="{FF2B5EF4-FFF2-40B4-BE49-F238E27FC236}">
                <a16:creationId xmlns:a16="http://schemas.microsoft.com/office/drawing/2014/main" id="{B62A8373-42F9-431F-865E-129CCA0046BE}"/>
              </a:ext>
            </a:extLst>
          </p:cNvPr>
          <p:cNvSpPr>
            <a:spLocks noGrp="1"/>
          </p:cNvSpPr>
          <p:nvPr>
            <p:ph type="ftr" sz="quarter" idx="3"/>
          </p:nvPr>
        </p:nvSpPr>
        <p:spPr>
          <a:xfrm>
            <a:off x="929247" y="7772400"/>
            <a:ext cx="5471554"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3241765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29221F-20F2-144C-A638-0A6C756C26C9}"/>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7588D28A-E737-5049-8A98-3AC3A6EA2CDB}"/>
              </a:ext>
            </a:extLst>
          </p:cNvPr>
          <p:cNvPicPr>
            <a:picLocks noChangeAspect="1"/>
          </p:cNvPicPr>
          <p:nvPr userDrawn="1"/>
        </p:nvPicPr>
        <p:blipFill>
          <a:blip r:embed="rId12"/>
          <a:stretch>
            <a:fillRect/>
          </a:stretch>
        </p:blipFill>
        <p:spPr>
          <a:xfrm>
            <a:off x="1371600" y="237744"/>
            <a:ext cx="1280160" cy="1249224"/>
          </a:xfrm>
          <a:prstGeom prst="rect">
            <a:avLst/>
          </a:prstGeom>
        </p:spPr>
      </p:pic>
      <p:sp>
        <p:nvSpPr>
          <p:cNvPr id="3" name="Footer Placeholder 2">
            <a:extLst>
              <a:ext uri="{FF2B5EF4-FFF2-40B4-BE49-F238E27FC236}">
                <a16:creationId xmlns:a16="http://schemas.microsoft.com/office/drawing/2014/main" id="{5EEAA279-64AD-4C24-987C-D056E5350C46}"/>
              </a:ext>
            </a:extLst>
          </p:cNvPr>
          <p:cNvSpPr>
            <a:spLocks noGrp="1"/>
          </p:cNvSpPr>
          <p:nvPr>
            <p:ph type="ftr" sz="quarter" idx="3"/>
          </p:nvPr>
        </p:nvSpPr>
        <p:spPr>
          <a:xfrm>
            <a:off x="1189037" y="762793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647107024"/>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D0D9-1CAC-4FBD-8120-CBD5A07EB995}"/>
              </a:ext>
            </a:extLst>
          </p:cNvPr>
          <p:cNvSpPr>
            <a:spLocks noGrp="1"/>
          </p:cNvSpPr>
          <p:nvPr>
            <p:ph type="ctrTitle"/>
          </p:nvPr>
        </p:nvSpPr>
        <p:spPr/>
        <p:txBody>
          <a:bodyPr/>
          <a:lstStyle/>
          <a:p>
            <a:r>
              <a:rPr lang="en-US" dirty="0"/>
              <a:t>Food processing updates</a:t>
            </a:r>
          </a:p>
        </p:txBody>
      </p:sp>
      <p:sp>
        <p:nvSpPr>
          <p:cNvPr id="6" name="Date Placeholder 5">
            <a:extLst>
              <a:ext uri="{FF2B5EF4-FFF2-40B4-BE49-F238E27FC236}">
                <a16:creationId xmlns:a16="http://schemas.microsoft.com/office/drawing/2014/main" id="{B8696A4F-5314-46CD-B205-CC2D44570D66}"/>
              </a:ext>
            </a:extLst>
          </p:cNvPr>
          <p:cNvSpPr>
            <a:spLocks noGrp="1"/>
          </p:cNvSpPr>
          <p:nvPr>
            <p:ph type="dt" sz="half" idx="2"/>
          </p:nvPr>
        </p:nvSpPr>
        <p:spPr/>
        <p:txBody>
          <a:bodyPr/>
          <a:lstStyle/>
          <a:p>
            <a:r>
              <a:rPr lang="en-US" dirty="0"/>
              <a:t>August 1</a:t>
            </a:r>
            <a:r>
              <a:rPr lang="en-US" baseline="30000" dirty="0"/>
              <a:t>st</a:t>
            </a:r>
            <a:r>
              <a:rPr lang="en-US" dirty="0"/>
              <a:t>, 2023</a:t>
            </a:r>
          </a:p>
        </p:txBody>
      </p:sp>
    </p:spTree>
    <p:extLst>
      <p:ext uri="{BB962C8B-B14F-4D97-AF65-F5344CB8AC3E}">
        <p14:creationId xmlns:p14="http://schemas.microsoft.com/office/powerpoint/2010/main" val="20907661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86D206-FD5E-9782-1A89-6020425B514E}"/>
              </a:ext>
            </a:extLst>
          </p:cNvPr>
          <p:cNvSpPr>
            <a:spLocks noGrp="1"/>
          </p:cNvSpPr>
          <p:nvPr>
            <p:ph type="sldNum" sz="quarter" idx="12"/>
          </p:nvPr>
        </p:nvSpPr>
        <p:spPr/>
        <p:txBody>
          <a:bodyPr/>
          <a:lstStyle/>
          <a:p>
            <a:fld id="{FE7A4BB3-E848-5A44-82DF-322201952CD8}" type="slidenum">
              <a:rPr lang="en-US" smtClean="0"/>
              <a:pPr/>
              <a:t>10</a:t>
            </a:fld>
            <a:endParaRPr lang="en-US" dirty="0"/>
          </a:p>
        </p:txBody>
      </p:sp>
      <p:sp>
        <p:nvSpPr>
          <p:cNvPr id="3" name="Title 2">
            <a:extLst>
              <a:ext uri="{FF2B5EF4-FFF2-40B4-BE49-F238E27FC236}">
                <a16:creationId xmlns:a16="http://schemas.microsoft.com/office/drawing/2014/main" id="{58F85749-230D-F74C-2C70-8A9AAC9BF7B1}"/>
              </a:ext>
            </a:extLst>
          </p:cNvPr>
          <p:cNvSpPr>
            <a:spLocks noGrp="1"/>
          </p:cNvSpPr>
          <p:nvPr>
            <p:ph type="title"/>
          </p:nvPr>
        </p:nvSpPr>
        <p:spPr/>
        <p:txBody>
          <a:bodyPr/>
          <a:lstStyle/>
          <a:p>
            <a:r>
              <a:rPr lang="en-US" dirty="0"/>
              <a:t>Energy use data infilling</a:t>
            </a:r>
          </a:p>
        </p:txBody>
      </p:sp>
      <p:pic>
        <p:nvPicPr>
          <p:cNvPr id="12" name="Content Placeholder 11" descr="Chart, surface chart&#10;&#10;Description automatically generated">
            <a:extLst>
              <a:ext uri="{FF2B5EF4-FFF2-40B4-BE49-F238E27FC236}">
                <a16:creationId xmlns:a16="http://schemas.microsoft.com/office/drawing/2014/main" id="{BF5EA5EE-F5EB-1C2C-5B73-98AF818957F9}"/>
              </a:ext>
            </a:extLst>
          </p:cNvPr>
          <p:cNvPicPr>
            <a:picLocks noGrp="1" noChangeAspect="1"/>
          </p:cNvPicPr>
          <p:nvPr>
            <p:ph sz="quarter" idx="20"/>
          </p:nvPr>
        </p:nvPicPr>
        <p:blipFill rotWithShape="1">
          <a:blip r:embed="rId3"/>
          <a:srcRect b="2754"/>
          <a:stretch/>
        </p:blipFill>
        <p:spPr>
          <a:xfrm>
            <a:off x="1281953" y="1671559"/>
            <a:ext cx="6660776" cy="6477359"/>
          </a:xfrm>
        </p:spPr>
      </p:pic>
      <p:pic>
        <p:nvPicPr>
          <p:cNvPr id="14" name="Picture 13" descr="Chart, bar chart&#10;&#10;Description automatically generated">
            <a:extLst>
              <a:ext uri="{FF2B5EF4-FFF2-40B4-BE49-F238E27FC236}">
                <a16:creationId xmlns:a16="http://schemas.microsoft.com/office/drawing/2014/main" id="{81270901-8CEA-923C-F7C8-F685FD75D48E}"/>
              </a:ext>
            </a:extLst>
          </p:cNvPr>
          <p:cNvPicPr>
            <a:picLocks noChangeAspect="1"/>
          </p:cNvPicPr>
          <p:nvPr/>
        </p:nvPicPr>
        <p:blipFill>
          <a:blip r:embed="rId4"/>
          <a:stretch>
            <a:fillRect/>
          </a:stretch>
        </p:blipFill>
        <p:spPr>
          <a:xfrm>
            <a:off x="7987542" y="2823882"/>
            <a:ext cx="6548718" cy="4365812"/>
          </a:xfrm>
          <a:prstGeom prst="rect">
            <a:avLst/>
          </a:prstGeom>
        </p:spPr>
      </p:pic>
    </p:spTree>
    <p:extLst>
      <p:ext uri="{BB962C8B-B14F-4D97-AF65-F5344CB8AC3E}">
        <p14:creationId xmlns:p14="http://schemas.microsoft.com/office/powerpoint/2010/main" val="372408338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86D206-FD5E-9782-1A89-6020425B514E}"/>
              </a:ext>
            </a:extLst>
          </p:cNvPr>
          <p:cNvSpPr>
            <a:spLocks noGrp="1"/>
          </p:cNvSpPr>
          <p:nvPr>
            <p:ph type="sldNum" sz="quarter" idx="12"/>
          </p:nvPr>
        </p:nvSpPr>
        <p:spPr/>
        <p:txBody>
          <a:bodyPr/>
          <a:lstStyle/>
          <a:p>
            <a:fld id="{FE7A4BB3-E848-5A44-82DF-322201952CD8}" type="slidenum">
              <a:rPr lang="en-US" smtClean="0"/>
              <a:pPr/>
              <a:t>11</a:t>
            </a:fld>
            <a:endParaRPr lang="en-US" dirty="0"/>
          </a:p>
        </p:txBody>
      </p:sp>
      <p:sp>
        <p:nvSpPr>
          <p:cNvPr id="3" name="Title 2">
            <a:extLst>
              <a:ext uri="{FF2B5EF4-FFF2-40B4-BE49-F238E27FC236}">
                <a16:creationId xmlns:a16="http://schemas.microsoft.com/office/drawing/2014/main" id="{58F85749-230D-F74C-2C70-8A9AAC9BF7B1}"/>
              </a:ext>
            </a:extLst>
          </p:cNvPr>
          <p:cNvSpPr>
            <a:spLocks noGrp="1"/>
          </p:cNvSpPr>
          <p:nvPr>
            <p:ph type="title"/>
          </p:nvPr>
        </p:nvSpPr>
        <p:spPr/>
        <p:txBody>
          <a:bodyPr/>
          <a:lstStyle/>
          <a:p>
            <a:r>
              <a:rPr lang="en-US" dirty="0"/>
              <a:t>Water use</a:t>
            </a:r>
          </a:p>
        </p:txBody>
      </p:sp>
      <p:sp>
        <p:nvSpPr>
          <p:cNvPr id="4" name="Content Placeholder 3">
            <a:extLst>
              <a:ext uri="{FF2B5EF4-FFF2-40B4-BE49-F238E27FC236}">
                <a16:creationId xmlns:a16="http://schemas.microsoft.com/office/drawing/2014/main" id="{14C54F51-94DA-2217-9DD3-18D9B5BE7DFE}"/>
              </a:ext>
            </a:extLst>
          </p:cNvPr>
          <p:cNvSpPr>
            <a:spLocks noGrp="1"/>
          </p:cNvSpPr>
          <p:nvPr>
            <p:ph sz="quarter" idx="20"/>
          </p:nvPr>
        </p:nvSpPr>
        <p:spPr>
          <a:xfrm>
            <a:off x="1501588" y="1949821"/>
            <a:ext cx="6485965" cy="5822579"/>
          </a:xfrm>
        </p:spPr>
        <p:txBody>
          <a:bodyPr/>
          <a:lstStyle/>
          <a:p>
            <a:r>
              <a:rPr lang="en-US" dirty="0"/>
              <a:t>Food processing sector water withdrawal intensities are calculated for Canada and the United States using food processing industry water withdrawal data paired with calorie consumption data</a:t>
            </a:r>
          </a:p>
          <a:p>
            <a:r>
              <a:rPr lang="en-US" dirty="0"/>
              <a:t>For all other regions, water withdrawal intensities are obtained by assuming that the level of water use in food processing scales with the level of energy use in food processing; the U.S.’s intensity is used as the benchmark and scaled for each region</a:t>
            </a:r>
          </a:p>
        </p:txBody>
      </p:sp>
      <p:pic>
        <p:nvPicPr>
          <p:cNvPr id="7" name="Picture 6" descr="Chart, bar chart&#10;&#10;Description automatically generated">
            <a:extLst>
              <a:ext uri="{FF2B5EF4-FFF2-40B4-BE49-F238E27FC236}">
                <a16:creationId xmlns:a16="http://schemas.microsoft.com/office/drawing/2014/main" id="{956AB744-077C-83E4-F3ED-821D623B6405}"/>
              </a:ext>
            </a:extLst>
          </p:cNvPr>
          <p:cNvPicPr>
            <a:picLocks noChangeAspect="1"/>
          </p:cNvPicPr>
          <p:nvPr/>
        </p:nvPicPr>
        <p:blipFill>
          <a:blip r:embed="rId3"/>
          <a:stretch>
            <a:fillRect/>
          </a:stretch>
        </p:blipFill>
        <p:spPr>
          <a:xfrm>
            <a:off x="8186264" y="2144823"/>
            <a:ext cx="6377151" cy="5101721"/>
          </a:xfrm>
          <a:prstGeom prst="rect">
            <a:avLst/>
          </a:prstGeom>
        </p:spPr>
      </p:pic>
    </p:spTree>
    <p:extLst>
      <p:ext uri="{BB962C8B-B14F-4D97-AF65-F5344CB8AC3E}">
        <p14:creationId xmlns:p14="http://schemas.microsoft.com/office/powerpoint/2010/main" val="41864463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86D206-FD5E-9782-1A89-6020425B514E}"/>
              </a:ext>
            </a:extLst>
          </p:cNvPr>
          <p:cNvSpPr>
            <a:spLocks noGrp="1"/>
          </p:cNvSpPr>
          <p:nvPr>
            <p:ph type="sldNum" sz="quarter" idx="12"/>
          </p:nvPr>
        </p:nvSpPr>
        <p:spPr/>
        <p:txBody>
          <a:bodyPr/>
          <a:lstStyle/>
          <a:p>
            <a:fld id="{FE7A4BB3-E848-5A44-82DF-322201952CD8}" type="slidenum">
              <a:rPr lang="en-US" smtClean="0"/>
              <a:pPr/>
              <a:t>12</a:t>
            </a:fld>
            <a:endParaRPr lang="en-US" dirty="0"/>
          </a:p>
        </p:txBody>
      </p:sp>
      <p:sp>
        <p:nvSpPr>
          <p:cNvPr id="3" name="Title 2">
            <a:extLst>
              <a:ext uri="{FF2B5EF4-FFF2-40B4-BE49-F238E27FC236}">
                <a16:creationId xmlns:a16="http://schemas.microsoft.com/office/drawing/2014/main" id="{58F85749-230D-F74C-2C70-8A9AAC9BF7B1}"/>
              </a:ext>
            </a:extLst>
          </p:cNvPr>
          <p:cNvSpPr>
            <a:spLocks noGrp="1"/>
          </p:cNvSpPr>
          <p:nvPr>
            <p:ph type="title"/>
          </p:nvPr>
        </p:nvSpPr>
        <p:spPr/>
        <p:txBody>
          <a:bodyPr/>
          <a:lstStyle/>
          <a:p>
            <a:r>
              <a:rPr lang="en-US" dirty="0"/>
              <a:t>Energy use by fuel</a:t>
            </a:r>
          </a:p>
        </p:txBody>
      </p:sp>
      <p:pic>
        <p:nvPicPr>
          <p:cNvPr id="12" name="Picture 11" descr="Chart, bar chart&#10;&#10;Description automatically generated">
            <a:extLst>
              <a:ext uri="{FF2B5EF4-FFF2-40B4-BE49-F238E27FC236}">
                <a16:creationId xmlns:a16="http://schemas.microsoft.com/office/drawing/2014/main" id="{68B1958D-E691-88F3-4F3D-7F0E30C644EB}"/>
              </a:ext>
            </a:extLst>
          </p:cNvPr>
          <p:cNvPicPr>
            <a:picLocks noChangeAspect="1"/>
          </p:cNvPicPr>
          <p:nvPr/>
        </p:nvPicPr>
        <p:blipFill>
          <a:blip r:embed="rId3"/>
          <a:stretch>
            <a:fillRect/>
          </a:stretch>
        </p:blipFill>
        <p:spPr>
          <a:xfrm>
            <a:off x="3202637" y="1649499"/>
            <a:ext cx="8225126" cy="6580101"/>
          </a:xfrm>
          <a:prstGeom prst="rect">
            <a:avLst/>
          </a:prstGeom>
        </p:spPr>
      </p:pic>
    </p:spTree>
    <p:extLst>
      <p:ext uri="{BB962C8B-B14F-4D97-AF65-F5344CB8AC3E}">
        <p14:creationId xmlns:p14="http://schemas.microsoft.com/office/powerpoint/2010/main" val="350869512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86D206-FD5E-9782-1A89-6020425B514E}"/>
              </a:ext>
            </a:extLst>
          </p:cNvPr>
          <p:cNvSpPr>
            <a:spLocks noGrp="1"/>
          </p:cNvSpPr>
          <p:nvPr>
            <p:ph type="sldNum" sz="quarter" idx="12"/>
          </p:nvPr>
        </p:nvSpPr>
        <p:spPr/>
        <p:txBody>
          <a:bodyPr/>
          <a:lstStyle/>
          <a:p>
            <a:fld id="{FE7A4BB3-E848-5A44-82DF-322201952CD8}" type="slidenum">
              <a:rPr lang="en-US" smtClean="0"/>
              <a:pPr/>
              <a:t>13</a:t>
            </a:fld>
            <a:endParaRPr lang="en-US" dirty="0"/>
          </a:p>
        </p:txBody>
      </p:sp>
      <p:sp>
        <p:nvSpPr>
          <p:cNvPr id="3" name="Title 2">
            <a:extLst>
              <a:ext uri="{FF2B5EF4-FFF2-40B4-BE49-F238E27FC236}">
                <a16:creationId xmlns:a16="http://schemas.microsoft.com/office/drawing/2014/main" id="{58F85749-230D-F74C-2C70-8A9AAC9BF7B1}"/>
              </a:ext>
            </a:extLst>
          </p:cNvPr>
          <p:cNvSpPr>
            <a:spLocks noGrp="1"/>
          </p:cNvSpPr>
          <p:nvPr>
            <p:ph type="title"/>
          </p:nvPr>
        </p:nvSpPr>
        <p:spPr/>
        <p:txBody>
          <a:bodyPr/>
          <a:lstStyle/>
          <a:p>
            <a:r>
              <a:rPr lang="en-US" dirty="0"/>
              <a:t>Energy use by fuel</a:t>
            </a:r>
          </a:p>
        </p:txBody>
      </p:sp>
      <p:pic>
        <p:nvPicPr>
          <p:cNvPr id="8" name="Picture 7" descr="Chart, bar chart, histogram&#10;&#10;Description automatically generated">
            <a:extLst>
              <a:ext uri="{FF2B5EF4-FFF2-40B4-BE49-F238E27FC236}">
                <a16:creationId xmlns:a16="http://schemas.microsoft.com/office/drawing/2014/main" id="{FD573395-6550-C5AA-9640-3BBECDB6548F}"/>
              </a:ext>
            </a:extLst>
          </p:cNvPr>
          <p:cNvPicPr>
            <a:picLocks noChangeAspect="1"/>
          </p:cNvPicPr>
          <p:nvPr/>
        </p:nvPicPr>
        <p:blipFill>
          <a:blip r:embed="rId3"/>
          <a:stretch>
            <a:fillRect/>
          </a:stretch>
        </p:blipFill>
        <p:spPr>
          <a:xfrm>
            <a:off x="1550090" y="1810872"/>
            <a:ext cx="12550588" cy="6275294"/>
          </a:xfrm>
          <a:prstGeom prst="rect">
            <a:avLst/>
          </a:prstGeom>
        </p:spPr>
      </p:pic>
    </p:spTree>
    <p:extLst>
      <p:ext uri="{BB962C8B-B14F-4D97-AF65-F5344CB8AC3E}">
        <p14:creationId xmlns:p14="http://schemas.microsoft.com/office/powerpoint/2010/main" val="11562492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86D206-FD5E-9782-1A89-6020425B514E}"/>
              </a:ext>
            </a:extLst>
          </p:cNvPr>
          <p:cNvSpPr>
            <a:spLocks noGrp="1"/>
          </p:cNvSpPr>
          <p:nvPr>
            <p:ph type="sldNum" sz="quarter" idx="12"/>
          </p:nvPr>
        </p:nvSpPr>
        <p:spPr/>
        <p:txBody>
          <a:bodyPr/>
          <a:lstStyle/>
          <a:p>
            <a:fld id="{FE7A4BB3-E848-5A44-82DF-322201952CD8}" type="slidenum">
              <a:rPr lang="en-US" smtClean="0"/>
              <a:pPr/>
              <a:t>14</a:t>
            </a:fld>
            <a:endParaRPr lang="en-US" dirty="0"/>
          </a:p>
        </p:txBody>
      </p:sp>
      <p:sp>
        <p:nvSpPr>
          <p:cNvPr id="3" name="Title 2">
            <a:extLst>
              <a:ext uri="{FF2B5EF4-FFF2-40B4-BE49-F238E27FC236}">
                <a16:creationId xmlns:a16="http://schemas.microsoft.com/office/drawing/2014/main" id="{58F85749-230D-F74C-2C70-8A9AAC9BF7B1}"/>
              </a:ext>
            </a:extLst>
          </p:cNvPr>
          <p:cNvSpPr>
            <a:spLocks noGrp="1"/>
          </p:cNvSpPr>
          <p:nvPr>
            <p:ph type="title"/>
          </p:nvPr>
        </p:nvSpPr>
        <p:spPr/>
        <p:txBody>
          <a:bodyPr/>
          <a:lstStyle/>
          <a:p>
            <a:r>
              <a:rPr lang="en-US" dirty="0"/>
              <a:t>Process heat food processing outputs</a:t>
            </a:r>
          </a:p>
        </p:txBody>
      </p:sp>
      <p:pic>
        <p:nvPicPr>
          <p:cNvPr id="14" name="Picture 13" descr="Chart, bar chart&#10;&#10;Description automatically generated">
            <a:extLst>
              <a:ext uri="{FF2B5EF4-FFF2-40B4-BE49-F238E27FC236}">
                <a16:creationId xmlns:a16="http://schemas.microsoft.com/office/drawing/2014/main" id="{29E092A4-9537-AA73-D980-4815B3A00943}"/>
              </a:ext>
            </a:extLst>
          </p:cNvPr>
          <p:cNvPicPr>
            <a:picLocks noChangeAspect="1"/>
          </p:cNvPicPr>
          <p:nvPr/>
        </p:nvPicPr>
        <p:blipFill>
          <a:blip r:embed="rId3"/>
          <a:stretch>
            <a:fillRect/>
          </a:stretch>
        </p:blipFill>
        <p:spPr>
          <a:xfrm>
            <a:off x="3636433" y="1747222"/>
            <a:ext cx="7817223" cy="6253778"/>
          </a:xfrm>
          <a:prstGeom prst="rect">
            <a:avLst/>
          </a:prstGeom>
        </p:spPr>
      </p:pic>
    </p:spTree>
    <p:extLst>
      <p:ext uri="{BB962C8B-B14F-4D97-AF65-F5344CB8AC3E}">
        <p14:creationId xmlns:p14="http://schemas.microsoft.com/office/powerpoint/2010/main" val="244159587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86D206-FD5E-9782-1A89-6020425B514E}"/>
              </a:ext>
            </a:extLst>
          </p:cNvPr>
          <p:cNvSpPr>
            <a:spLocks noGrp="1"/>
          </p:cNvSpPr>
          <p:nvPr>
            <p:ph type="sldNum" sz="quarter" idx="12"/>
          </p:nvPr>
        </p:nvSpPr>
        <p:spPr/>
        <p:txBody>
          <a:bodyPr/>
          <a:lstStyle/>
          <a:p>
            <a:fld id="{FE7A4BB3-E848-5A44-82DF-322201952CD8}" type="slidenum">
              <a:rPr lang="en-US" smtClean="0"/>
              <a:pPr/>
              <a:t>15</a:t>
            </a:fld>
            <a:endParaRPr lang="en-US" dirty="0"/>
          </a:p>
        </p:txBody>
      </p:sp>
      <p:sp>
        <p:nvSpPr>
          <p:cNvPr id="3" name="Title 2">
            <a:extLst>
              <a:ext uri="{FF2B5EF4-FFF2-40B4-BE49-F238E27FC236}">
                <a16:creationId xmlns:a16="http://schemas.microsoft.com/office/drawing/2014/main" id="{58F85749-230D-F74C-2C70-8A9AAC9BF7B1}"/>
              </a:ext>
            </a:extLst>
          </p:cNvPr>
          <p:cNvSpPr>
            <a:spLocks noGrp="1"/>
          </p:cNvSpPr>
          <p:nvPr>
            <p:ph type="title"/>
          </p:nvPr>
        </p:nvSpPr>
        <p:spPr/>
        <p:txBody>
          <a:bodyPr/>
          <a:lstStyle/>
          <a:p>
            <a:r>
              <a:rPr lang="en-US" dirty="0"/>
              <a:t>Process heat food processing outputs</a:t>
            </a:r>
          </a:p>
        </p:txBody>
      </p:sp>
      <p:pic>
        <p:nvPicPr>
          <p:cNvPr id="8" name="Picture 7" descr="Chart, histogram&#10;&#10;Description automatically generated">
            <a:extLst>
              <a:ext uri="{FF2B5EF4-FFF2-40B4-BE49-F238E27FC236}">
                <a16:creationId xmlns:a16="http://schemas.microsoft.com/office/drawing/2014/main" id="{5AD1B815-F9A1-3862-C79F-2185D931CC6E}"/>
              </a:ext>
            </a:extLst>
          </p:cNvPr>
          <p:cNvPicPr>
            <a:picLocks noChangeAspect="1"/>
          </p:cNvPicPr>
          <p:nvPr/>
        </p:nvPicPr>
        <p:blipFill>
          <a:blip r:embed="rId3"/>
          <a:stretch>
            <a:fillRect/>
          </a:stretch>
        </p:blipFill>
        <p:spPr>
          <a:xfrm>
            <a:off x="1574159" y="1972235"/>
            <a:ext cx="12230950" cy="6115475"/>
          </a:xfrm>
          <a:prstGeom prst="rect">
            <a:avLst/>
          </a:prstGeom>
        </p:spPr>
      </p:pic>
    </p:spTree>
    <p:extLst>
      <p:ext uri="{BB962C8B-B14F-4D97-AF65-F5344CB8AC3E}">
        <p14:creationId xmlns:p14="http://schemas.microsoft.com/office/powerpoint/2010/main" val="10812587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86D206-FD5E-9782-1A89-6020425B514E}"/>
              </a:ext>
            </a:extLst>
          </p:cNvPr>
          <p:cNvSpPr>
            <a:spLocks noGrp="1"/>
          </p:cNvSpPr>
          <p:nvPr>
            <p:ph type="sldNum" sz="quarter" idx="12"/>
          </p:nvPr>
        </p:nvSpPr>
        <p:spPr/>
        <p:txBody>
          <a:bodyPr/>
          <a:lstStyle/>
          <a:p>
            <a:fld id="{FE7A4BB3-E848-5A44-82DF-322201952CD8}" type="slidenum">
              <a:rPr lang="en-US" smtClean="0"/>
              <a:pPr/>
              <a:t>16</a:t>
            </a:fld>
            <a:endParaRPr lang="en-US" dirty="0"/>
          </a:p>
        </p:txBody>
      </p:sp>
      <p:sp>
        <p:nvSpPr>
          <p:cNvPr id="3" name="Title 2">
            <a:extLst>
              <a:ext uri="{FF2B5EF4-FFF2-40B4-BE49-F238E27FC236}">
                <a16:creationId xmlns:a16="http://schemas.microsoft.com/office/drawing/2014/main" id="{58F85749-230D-F74C-2C70-8A9AAC9BF7B1}"/>
              </a:ext>
            </a:extLst>
          </p:cNvPr>
          <p:cNvSpPr>
            <a:spLocks noGrp="1"/>
          </p:cNvSpPr>
          <p:nvPr>
            <p:ph type="title"/>
          </p:nvPr>
        </p:nvSpPr>
        <p:spPr/>
        <p:txBody>
          <a:bodyPr/>
          <a:lstStyle/>
          <a:p>
            <a:r>
              <a:rPr lang="en-US" dirty="0"/>
              <a:t>CO</a:t>
            </a:r>
            <a:r>
              <a:rPr lang="en-US" baseline="-25000" dirty="0"/>
              <a:t>2</a:t>
            </a:r>
            <a:r>
              <a:rPr lang="en-US" dirty="0"/>
              <a:t> emissions</a:t>
            </a:r>
          </a:p>
        </p:txBody>
      </p:sp>
      <p:pic>
        <p:nvPicPr>
          <p:cNvPr id="17" name="Picture 16" descr="Chart, bar chart&#10;&#10;Description automatically generated">
            <a:extLst>
              <a:ext uri="{FF2B5EF4-FFF2-40B4-BE49-F238E27FC236}">
                <a16:creationId xmlns:a16="http://schemas.microsoft.com/office/drawing/2014/main" id="{491CC48F-1DB5-9DFE-9136-CF224BD0737F}"/>
              </a:ext>
            </a:extLst>
          </p:cNvPr>
          <p:cNvPicPr>
            <a:picLocks noChangeAspect="1"/>
          </p:cNvPicPr>
          <p:nvPr/>
        </p:nvPicPr>
        <p:blipFill>
          <a:blip r:embed="rId3"/>
          <a:stretch>
            <a:fillRect/>
          </a:stretch>
        </p:blipFill>
        <p:spPr>
          <a:xfrm>
            <a:off x="966411" y="2270853"/>
            <a:ext cx="6443391" cy="5154713"/>
          </a:xfrm>
          <a:prstGeom prst="rect">
            <a:avLst/>
          </a:prstGeom>
        </p:spPr>
      </p:pic>
      <p:pic>
        <p:nvPicPr>
          <p:cNvPr id="19" name="Picture 18" descr="Diagram, schematic&#10;&#10;Description automatically generated">
            <a:extLst>
              <a:ext uri="{FF2B5EF4-FFF2-40B4-BE49-F238E27FC236}">
                <a16:creationId xmlns:a16="http://schemas.microsoft.com/office/drawing/2014/main" id="{128ED765-9F3C-D7A7-9F28-D3A8F69DB9A8}"/>
              </a:ext>
            </a:extLst>
          </p:cNvPr>
          <p:cNvPicPr>
            <a:picLocks noChangeAspect="1"/>
          </p:cNvPicPr>
          <p:nvPr/>
        </p:nvPicPr>
        <p:blipFill>
          <a:blip r:embed="rId4"/>
          <a:stretch>
            <a:fillRect/>
          </a:stretch>
        </p:blipFill>
        <p:spPr>
          <a:xfrm>
            <a:off x="7315200" y="1639614"/>
            <a:ext cx="7232440" cy="5785952"/>
          </a:xfrm>
          <a:prstGeom prst="rect">
            <a:avLst/>
          </a:prstGeom>
        </p:spPr>
      </p:pic>
    </p:spTree>
    <p:extLst>
      <p:ext uri="{BB962C8B-B14F-4D97-AF65-F5344CB8AC3E}">
        <p14:creationId xmlns:p14="http://schemas.microsoft.com/office/powerpoint/2010/main" val="337204884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433BB6-ACB2-4953-9ADC-C0F78F3BD058}"/>
              </a:ext>
            </a:extLst>
          </p:cNvPr>
          <p:cNvSpPr>
            <a:spLocks noGrp="1"/>
          </p:cNvSpPr>
          <p:nvPr>
            <p:ph type="sldNum" sz="quarter" idx="12"/>
          </p:nvPr>
        </p:nvSpPr>
        <p:spPr/>
        <p:txBody>
          <a:bodyPr/>
          <a:lstStyle/>
          <a:p>
            <a:fld id="{FE7A4BB3-E848-5A44-82DF-322201952CD8}" type="slidenum">
              <a:rPr lang="en-US" smtClean="0"/>
              <a:pPr/>
              <a:t>17</a:t>
            </a:fld>
            <a:endParaRPr lang="en-US" dirty="0"/>
          </a:p>
        </p:txBody>
      </p:sp>
    </p:spTree>
    <p:extLst>
      <p:ext uri="{BB962C8B-B14F-4D97-AF65-F5344CB8AC3E}">
        <p14:creationId xmlns:p14="http://schemas.microsoft.com/office/powerpoint/2010/main" val="2897595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86D206-FD5E-9782-1A89-6020425B514E}"/>
              </a:ext>
            </a:extLst>
          </p:cNvPr>
          <p:cNvSpPr>
            <a:spLocks noGrp="1"/>
          </p:cNvSpPr>
          <p:nvPr>
            <p:ph type="sldNum" sz="quarter" idx="12"/>
          </p:nvPr>
        </p:nvSpPr>
        <p:spPr/>
        <p:txBody>
          <a:bodyPr/>
          <a:lstStyle/>
          <a:p>
            <a:fld id="{FE7A4BB3-E848-5A44-82DF-322201952CD8}" type="slidenum">
              <a:rPr lang="en-US" smtClean="0"/>
              <a:pPr/>
              <a:t>18</a:t>
            </a:fld>
            <a:endParaRPr lang="en-US" dirty="0"/>
          </a:p>
        </p:txBody>
      </p:sp>
      <p:sp>
        <p:nvSpPr>
          <p:cNvPr id="3" name="Title 2">
            <a:extLst>
              <a:ext uri="{FF2B5EF4-FFF2-40B4-BE49-F238E27FC236}">
                <a16:creationId xmlns:a16="http://schemas.microsoft.com/office/drawing/2014/main" id="{58F85749-230D-F74C-2C70-8A9AAC9BF7B1}"/>
              </a:ext>
            </a:extLst>
          </p:cNvPr>
          <p:cNvSpPr>
            <a:spLocks noGrp="1"/>
          </p:cNvSpPr>
          <p:nvPr>
            <p:ph type="title"/>
          </p:nvPr>
        </p:nvSpPr>
        <p:spPr/>
        <p:txBody>
          <a:bodyPr/>
          <a:lstStyle/>
          <a:p>
            <a:r>
              <a:rPr lang="en-US" dirty="0"/>
              <a:t>Energy use by fuel</a:t>
            </a:r>
          </a:p>
        </p:txBody>
      </p:sp>
      <p:pic>
        <p:nvPicPr>
          <p:cNvPr id="5" name="Picture 4" descr="A picture containing stationary, writing implement, pencil&#10;&#10;Description automatically generated">
            <a:extLst>
              <a:ext uri="{FF2B5EF4-FFF2-40B4-BE49-F238E27FC236}">
                <a16:creationId xmlns:a16="http://schemas.microsoft.com/office/drawing/2014/main" id="{B7148608-D815-D8CC-EED1-E86632CE63E9}"/>
              </a:ext>
            </a:extLst>
          </p:cNvPr>
          <p:cNvPicPr>
            <a:picLocks noChangeAspect="1"/>
          </p:cNvPicPr>
          <p:nvPr/>
        </p:nvPicPr>
        <p:blipFill>
          <a:blip r:embed="rId3"/>
          <a:stretch>
            <a:fillRect/>
          </a:stretch>
        </p:blipFill>
        <p:spPr>
          <a:xfrm>
            <a:off x="4867835" y="1667435"/>
            <a:ext cx="9695329" cy="6463553"/>
          </a:xfrm>
          <a:prstGeom prst="rect">
            <a:avLst/>
          </a:prstGeom>
        </p:spPr>
      </p:pic>
      <p:pic>
        <p:nvPicPr>
          <p:cNvPr id="10" name="Picture 9" descr="Chart, bar chart&#10;&#10;Description automatically generated">
            <a:extLst>
              <a:ext uri="{FF2B5EF4-FFF2-40B4-BE49-F238E27FC236}">
                <a16:creationId xmlns:a16="http://schemas.microsoft.com/office/drawing/2014/main" id="{C812DA16-30EF-4FEE-7D92-0A7686999FEC}"/>
              </a:ext>
            </a:extLst>
          </p:cNvPr>
          <p:cNvPicPr>
            <a:picLocks noChangeAspect="1"/>
          </p:cNvPicPr>
          <p:nvPr/>
        </p:nvPicPr>
        <p:blipFill>
          <a:blip r:embed="rId4"/>
          <a:stretch>
            <a:fillRect/>
          </a:stretch>
        </p:blipFill>
        <p:spPr>
          <a:xfrm>
            <a:off x="183767" y="2904564"/>
            <a:ext cx="4684068" cy="3747254"/>
          </a:xfrm>
          <a:prstGeom prst="rect">
            <a:avLst/>
          </a:prstGeom>
        </p:spPr>
      </p:pic>
    </p:spTree>
    <p:extLst>
      <p:ext uri="{BB962C8B-B14F-4D97-AF65-F5344CB8AC3E}">
        <p14:creationId xmlns:p14="http://schemas.microsoft.com/office/powerpoint/2010/main" val="117776549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86D206-FD5E-9782-1A89-6020425B514E}"/>
              </a:ext>
            </a:extLst>
          </p:cNvPr>
          <p:cNvSpPr>
            <a:spLocks noGrp="1"/>
          </p:cNvSpPr>
          <p:nvPr>
            <p:ph type="sldNum" sz="quarter" idx="12"/>
          </p:nvPr>
        </p:nvSpPr>
        <p:spPr/>
        <p:txBody>
          <a:bodyPr/>
          <a:lstStyle/>
          <a:p>
            <a:fld id="{FE7A4BB3-E848-5A44-82DF-322201952CD8}" type="slidenum">
              <a:rPr lang="en-US" smtClean="0"/>
              <a:pPr/>
              <a:t>19</a:t>
            </a:fld>
            <a:endParaRPr lang="en-US" dirty="0"/>
          </a:p>
        </p:txBody>
      </p:sp>
      <p:sp>
        <p:nvSpPr>
          <p:cNvPr id="3" name="Title 2">
            <a:extLst>
              <a:ext uri="{FF2B5EF4-FFF2-40B4-BE49-F238E27FC236}">
                <a16:creationId xmlns:a16="http://schemas.microsoft.com/office/drawing/2014/main" id="{58F85749-230D-F74C-2C70-8A9AAC9BF7B1}"/>
              </a:ext>
            </a:extLst>
          </p:cNvPr>
          <p:cNvSpPr>
            <a:spLocks noGrp="1"/>
          </p:cNvSpPr>
          <p:nvPr>
            <p:ph type="title"/>
          </p:nvPr>
        </p:nvSpPr>
        <p:spPr/>
        <p:txBody>
          <a:bodyPr/>
          <a:lstStyle/>
          <a:p>
            <a:r>
              <a:rPr lang="en-US" dirty="0"/>
              <a:t>Process heat food processing outputs</a:t>
            </a:r>
          </a:p>
        </p:txBody>
      </p:sp>
      <p:pic>
        <p:nvPicPr>
          <p:cNvPr id="6" name="Picture 5" descr="Shape, arrow&#10;&#10;Description automatically generated">
            <a:extLst>
              <a:ext uri="{FF2B5EF4-FFF2-40B4-BE49-F238E27FC236}">
                <a16:creationId xmlns:a16="http://schemas.microsoft.com/office/drawing/2014/main" id="{3A7A2EB7-5119-2D95-7C7D-BC8709FD8198}"/>
              </a:ext>
            </a:extLst>
          </p:cNvPr>
          <p:cNvPicPr>
            <a:picLocks noChangeAspect="1"/>
          </p:cNvPicPr>
          <p:nvPr/>
        </p:nvPicPr>
        <p:blipFill>
          <a:blip r:embed="rId3"/>
          <a:stretch>
            <a:fillRect/>
          </a:stretch>
        </p:blipFill>
        <p:spPr>
          <a:xfrm>
            <a:off x="4670611" y="1590877"/>
            <a:ext cx="9874624" cy="6583083"/>
          </a:xfrm>
          <a:prstGeom prst="rect">
            <a:avLst/>
          </a:prstGeom>
        </p:spPr>
      </p:pic>
      <p:pic>
        <p:nvPicPr>
          <p:cNvPr id="10" name="Picture 9" descr="Chart, bar chart&#10;&#10;Description automatically generated">
            <a:extLst>
              <a:ext uri="{FF2B5EF4-FFF2-40B4-BE49-F238E27FC236}">
                <a16:creationId xmlns:a16="http://schemas.microsoft.com/office/drawing/2014/main" id="{249C31F6-7FDC-A74D-D6EF-69617F94EDE5}"/>
              </a:ext>
            </a:extLst>
          </p:cNvPr>
          <p:cNvPicPr>
            <a:picLocks noChangeAspect="1"/>
          </p:cNvPicPr>
          <p:nvPr/>
        </p:nvPicPr>
        <p:blipFill>
          <a:blip r:embed="rId4"/>
          <a:stretch>
            <a:fillRect/>
          </a:stretch>
        </p:blipFill>
        <p:spPr>
          <a:xfrm>
            <a:off x="161366" y="3083859"/>
            <a:ext cx="4443580" cy="3554864"/>
          </a:xfrm>
          <a:prstGeom prst="rect">
            <a:avLst/>
          </a:prstGeom>
        </p:spPr>
      </p:pic>
    </p:spTree>
    <p:extLst>
      <p:ext uri="{BB962C8B-B14F-4D97-AF65-F5344CB8AC3E}">
        <p14:creationId xmlns:p14="http://schemas.microsoft.com/office/powerpoint/2010/main" val="78954495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86D206-FD5E-9782-1A89-6020425B514E}"/>
              </a:ext>
            </a:extLst>
          </p:cNvPr>
          <p:cNvSpPr>
            <a:spLocks noGrp="1"/>
          </p:cNvSpPr>
          <p:nvPr>
            <p:ph type="sldNum" sz="quarter" idx="12"/>
          </p:nvPr>
        </p:nvSpPr>
        <p:spPr/>
        <p:txBody>
          <a:bodyPr/>
          <a:lstStyle/>
          <a:p>
            <a:fld id="{FE7A4BB3-E848-5A44-82DF-322201952CD8}" type="slidenum">
              <a:rPr lang="en-US" smtClean="0"/>
              <a:pPr/>
              <a:t>2</a:t>
            </a:fld>
            <a:endParaRPr lang="en-US" dirty="0"/>
          </a:p>
        </p:txBody>
      </p:sp>
      <p:sp>
        <p:nvSpPr>
          <p:cNvPr id="3" name="Title 2">
            <a:extLst>
              <a:ext uri="{FF2B5EF4-FFF2-40B4-BE49-F238E27FC236}">
                <a16:creationId xmlns:a16="http://schemas.microsoft.com/office/drawing/2014/main" id="{58F85749-230D-F74C-2C70-8A9AAC9BF7B1}"/>
              </a:ext>
            </a:extLst>
          </p:cNvPr>
          <p:cNvSpPr>
            <a:spLocks noGrp="1"/>
          </p:cNvSpPr>
          <p:nvPr>
            <p:ph type="title"/>
          </p:nvPr>
        </p:nvSpPr>
        <p:spPr/>
        <p:txBody>
          <a:bodyPr/>
          <a:lstStyle/>
          <a:p>
            <a:r>
              <a:rPr lang="en-US" dirty="0"/>
              <a:t>Updates and current status</a:t>
            </a:r>
          </a:p>
        </p:txBody>
      </p:sp>
      <p:sp>
        <p:nvSpPr>
          <p:cNvPr id="4" name="Content Placeholder 3">
            <a:extLst>
              <a:ext uri="{FF2B5EF4-FFF2-40B4-BE49-F238E27FC236}">
                <a16:creationId xmlns:a16="http://schemas.microsoft.com/office/drawing/2014/main" id="{14C54F51-94DA-2217-9DD3-18D9B5BE7DFE}"/>
              </a:ext>
            </a:extLst>
          </p:cNvPr>
          <p:cNvSpPr>
            <a:spLocks noGrp="1"/>
          </p:cNvSpPr>
          <p:nvPr>
            <p:ph sz="quarter" idx="20"/>
          </p:nvPr>
        </p:nvSpPr>
        <p:spPr/>
        <p:txBody>
          <a:bodyPr/>
          <a:lstStyle/>
          <a:p>
            <a:r>
              <a:rPr lang="en-US" dirty="0"/>
              <a:t>Updates since the spring</a:t>
            </a:r>
          </a:p>
          <a:p>
            <a:pPr lvl="1"/>
            <a:r>
              <a:rPr lang="en-US" dirty="0"/>
              <a:t>Added infilling of energy use data for food processing for regions where data are limited; also infilled non-CO</a:t>
            </a:r>
            <a:r>
              <a:rPr lang="en-US" baseline="-25000" dirty="0"/>
              <a:t>2</a:t>
            </a:r>
            <a:r>
              <a:rPr lang="en-US" dirty="0"/>
              <a:t> emissions data for consistency</a:t>
            </a:r>
          </a:p>
          <a:p>
            <a:pPr lvl="1"/>
            <a:r>
              <a:rPr lang="en-US" dirty="0"/>
              <a:t>Added an electric heat pump technology and solar-equipped gas and electric technologies</a:t>
            </a:r>
          </a:p>
          <a:p>
            <a:pPr lvl="1"/>
            <a:r>
              <a:rPr lang="en-US" dirty="0"/>
              <a:t>Updated global technology non-energy costs for process heat food processing technologies</a:t>
            </a:r>
          </a:p>
          <a:p>
            <a:pPr lvl="1"/>
            <a:r>
              <a:rPr lang="en-US" dirty="0"/>
              <a:t>Broke out water use for the food processing sector</a:t>
            </a:r>
          </a:p>
          <a:p>
            <a:pPr lvl="1"/>
            <a:r>
              <a:rPr lang="en-US" dirty="0"/>
              <a:t>Merged in GCAM 7 and ensured compatibility with the macro module</a:t>
            </a:r>
          </a:p>
          <a:p>
            <a:pPr lvl="1"/>
            <a:r>
              <a:rPr lang="en-US" dirty="0"/>
              <a:t>Updated CMP – describes all development performed so far</a:t>
            </a:r>
          </a:p>
          <a:p>
            <a:r>
              <a:rPr lang="en-US" dirty="0"/>
              <a:t>Pending to-dos</a:t>
            </a:r>
          </a:p>
          <a:p>
            <a:pPr lvl="1"/>
            <a:r>
              <a:rPr lang="en-US" dirty="0"/>
              <a:t>Update non-energy costs for the overall food processing sector</a:t>
            </a:r>
          </a:p>
          <a:p>
            <a:pPr lvl="1"/>
            <a:r>
              <a:rPr lang="en-US" dirty="0"/>
              <a:t>Validation runs and pull request</a:t>
            </a:r>
          </a:p>
          <a:p>
            <a:endParaRPr lang="en-US" dirty="0"/>
          </a:p>
        </p:txBody>
      </p:sp>
    </p:spTree>
    <p:extLst>
      <p:ext uri="{BB962C8B-B14F-4D97-AF65-F5344CB8AC3E}">
        <p14:creationId xmlns:p14="http://schemas.microsoft.com/office/powerpoint/2010/main" val="598166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86D206-FD5E-9782-1A89-6020425B514E}"/>
              </a:ext>
            </a:extLst>
          </p:cNvPr>
          <p:cNvSpPr>
            <a:spLocks noGrp="1"/>
          </p:cNvSpPr>
          <p:nvPr>
            <p:ph type="sldNum" sz="quarter" idx="12"/>
          </p:nvPr>
        </p:nvSpPr>
        <p:spPr/>
        <p:txBody>
          <a:bodyPr/>
          <a:lstStyle/>
          <a:p>
            <a:fld id="{FE7A4BB3-E848-5A44-82DF-322201952CD8}" type="slidenum">
              <a:rPr lang="en-US" smtClean="0"/>
              <a:pPr/>
              <a:t>3</a:t>
            </a:fld>
            <a:endParaRPr lang="en-US" dirty="0"/>
          </a:p>
        </p:txBody>
      </p:sp>
      <p:sp>
        <p:nvSpPr>
          <p:cNvPr id="3" name="Title 2">
            <a:extLst>
              <a:ext uri="{FF2B5EF4-FFF2-40B4-BE49-F238E27FC236}">
                <a16:creationId xmlns:a16="http://schemas.microsoft.com/office/drawing/2014/main" id="{58F85749-230D-F74C-2C70-8A9AAC9BF7B1}"/>
              </a:ext>
            </a:extLst>
          </p:cNvPr>
          <p:cNvSpPr>
            <a:spLocks noGrp="1"/>
          </p:cNvSpPr>
          <p:nvPr>
            <p:ph type="title"/>
          </p:nvPr>
        </p:nvSpPr>
        <p:spPr/>
        <p:txBody>
          <a:bodyPr/>
          <a:lstStyle/>
          <a:p>
            <a:r>
              <a:rPr lang="en-US" dirty="0"/>
              <a:t>Sector structure</a:t>
            </a:r>
          </a:p>
        </p:txBody>
      </p:sp>
      <p:pic>
        <p:nvPicPr>
          <p:cNvPr id="6" name="Picture 5" descr="Diagram&#10;&#10;Description automatically generated">
            <a:extLst>
              <a:ext uri="{FF2B5EF4-FFF2-40B4-BE49-F238E27FC236}">
                <a16:creationId xmlns:a16="http://schemas.microsoft.com/office/drawing/2014/main" id="{2F5E8B41-3B28-5142-E008-31DF3638CC2A}"/>
              </a:ext>
            </a:extLst>
          </p:cNvPr>
          <p:cNvPicPr>
            <a:picLocks noChangeAspect="1"/>
          </p:cNvPicPr>
          <p:nvPr/>
        </p:nvPicPr>
        <p:blipFill>
          <a:blip r:embed="rId3"/>
          <a:stretch>
            <a:fillRect/>
          </a:stretch>
        </p:blipFill>
        <p:spPr>
          <a:xfrm>
            <a:off x="2499116" y="1581912"/>
            <a:ext cx="10898949" cy="6647688"/>
          </a:xfrm>
          <a:prstGeom prst="rect">
            <a:avLst/>
          </a:prstGeom>
        </p:spPr>
      </p:pic>
    </p:spTree>
    <p:extLst>
      <p:ext uri="{BB962C8B-B14F-4D97-AF65-F5344CB8AC3E}">
        <p14:creationId xmlns:p14="http://schemas.microsoft.com/office/powerpoint/2010/main" val="3863851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86D206-FD5E-9782-1A89-6020425B514E}"/>
              </a:ext>
            </a:extLst>
          </p:cNvPr>
          <p:cNvSpPr>
            <a:spLocks noGrp="1"/>
          </p:cNvSpPr>
          <p:nvPr>
            <p:ph type="sldNum" sz="quarter" idx="12"/>
          </p:nvPr>
        </p:nvSpPr>
        <p:spPr/>
        <p:txBody>
          <a:bodyPr/>
          <a:lstStyle/>
          <a:p>
            <a:fld id="{FE7A4BB3-E848-5A44-82DF-322201952CD8}" type="slidenum">
              <a:rPr lang="en-US" smtClean="0"/>
              <a:pPr/>
              <a:t>4</a:t>
            </a:fld>
            <a:endParaRPr lang="en-US" dirty="0"/>
          </a:p>
        </p:txBody>
      </p:sp>
      <p:sp>
        <p:nvSpPr>
          <p:cNvPr id="3" name="Title 2">
            <a:extLst>
              <a:ext uri="{FF2B5EF4-FFF2-40B4-BE49-F238E27FC236}">
                <a16:creationId xmlns:a16="http://schemas.microsoft.com/office/drawing/2014/main" id="{58F85749-230D-F74C-2C70-8A9AAC9BF7B1}"/>
              </a:ext>
            </a:extLst>
          </p:cNvPr>
          <p:cNvSpPr>
            <a:spLocks noGrp="1"/>
          </p:cNvSpPr>
          <p:nvPr>
            <p:ph type="title"/>
          </p:nvPr>
        </p:nvSpPr>
        <p:spPr/>
        <p:txBody>
          <a:bodyPr/>
          <a:lstStyle/>
          <a:p>
            <a:r>
              <a:rPr lang="en-US" dirty="0"/>
              <a:t>Sector structure</a:t>
            </a:r>
          </a:p>
        </p:txBody>
      </p:sp>
      <p:pic>
        <p:nvPicPr>
          <p:cNvPr id="6" name="Picture 5" descr="Diagram&#10;&#10;Description automatically generated">
            <a:extLst>
              <a:ext uri="{FF2B5EF4-FFF2-40B4-BE49-F238E27FC236}">
                <a16:creationId xmlns:a16="http://schemas.microsoft.com/office/drawing/2014/main" id="{2F5E8B41-3B28-5142-E008-31DF3638CC2A}"/>
              </a:ext>
            </a:extLst>
          </p:cNvPr>
          <p:cNvPicPr>
            <a:picLocks noChangeAspect="1"/>
          </p:cNvPicPr>
          <p:nvPr/>
        </p:nvPicPr>
        <p:blipFill>
          <a:blip r:embed="rId3"/>
          <a:stretch>
            <a:fillRect/>
          </a:stretch>
        </p:blipFill>
        <p:spPr>
          <a:xfrm>
            <a:off x="2499116" y="1581912"/>
            <a:ext cx="10898949" cy="6647688"/>
          </a:xfrm>
          <a:prstGeom prst="rect">
            <a:avLst/>
          </a:prstGeom>
        </p:spPr>
      </p:pic>
      <p:sp>
        <p:nvSpPr>
          <p:cNvPr id="4" name="Content Placeholder 3">
            <a:extLst>
              <a:ext uri="{FF2B5EF4-FFF2-40B4-BE49-F238E27FC236}">
                <a16:creationId xmlns:a16="http://schemas.microsoft.com/office/drawing/2014/main" id="{14C54F51-94DA-2217-9DD3-18D9B5BE7DFE}"/>
              </a:ext>
            </a:extLst>
          </p:cNvPr>
          <p:cNvSpPr>
            <a:spLocks noGrp="1"/>
          </p:cNvSpPr>
          <p:nvPr>
            <p:ph sz="quarter" idx="20"/>
          </p:nvPr>
        </p:nvSpPr>
        <p:spPr>
          <a:xfrm>
            <a:off x="1371600" y="4367874"/>
            <a:ext cx="6275294" cy="3861726"/>
          </a:xfrm>
        </p:spPr>
        <p:txBody>
          <a:bodyPr/>
          <a:lstStyle/>
          <a:p>
            <a:r>
              <a:rPr lang="en-US" sz="2400" dirty="0"/>
              <a:t>Updated global technology non-energy costs for process heat food processing technologies</a:t>
            </a:r>
          </a:p>
          <a:p>
            <a:r>
              <a:rPr lang="en-US" sz="2400" dirty="0"/>
              <a:t>Added an electric heat pump technology and solar-equipped gas and electric technologies</a:t>
            </a:r>
          </a:p>
          <a:p>
            <a:pPr lvl="1"/>
            <a:r>
              <a:rPr lang="en-US" sz="2000" dirty="0"/>
              <a:t>Electric heat pumps are modeled consistently with those in the pulp and paper sector</a:t>
            </a:r>
          </a:p>
          <a:p>
            <a:pPr lvl="1"/>
            <a:r>
              <a:rPr lang="en-US" sz="2000" dirty="0"/>
              <a:t>Solar-equipped technologies are modeled based on gas/electric boilers + parabolic trough collectors</a:t>
            </a:r>
          </a:p>
          <a:p>
            <a:pPr marL="0" indent="0">
              <a:buNone/>
            </a:pPr>
            <a:endParaRPr lang="en-US" dirty="0"/>
          </a:p>
        </p:txBody>
      </p:sp>
    </p:spTree>
    <p:extLst>
      <p:ext uri="{BB962C8B-B14F-4D97-AF65-F5344CB8AC3E}">
        <p14:creationId xmlns:p14="http://schemas.microsoft.com/office/powerpoint/2010/main" val="272213841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86D206-FD5E-9782-1A89-6020425B514E}"/>
              </a:ext>
            </a:extLst>
          </p:cNvPr>
          <p:cNvSpPr>
            <a:spLocks noGrp="1"/>
          </p:cNvSpPr>
          <p:nvPr>
            <p:ph type="sldNum" sz="quarter" idx="12"/>
          </p:nvPr>
        </p:nvSpPr>
        <p:spPr/>
        <p:txBody>
          <a:bodyPr/>
          <a:lstStyle/>
          <a:p>
            <a:fld id="{FE7A4BB3-E848-5A44-82DF-322201952CD8}" type="slidenum">
              <a:rPr lang="en-US" smtClean="0"/>
              <a:pPr/>
              <a:t>5</a:t>
            </a:fld>
            <a:endParaRPr lang="en-US" dirty="0"/>
          </a:p>
        </p:txBody>
      </p:sp>
      <p:sp>
        <p:nvSpPr>
          <p:cNvPr id="3" name="Title 2">
            <a:extLst>
              <a:ext uri="{FF2B5EF4-FFF2-40B4-BE49-F238E27FC236}">
                <a16:creationId xmlns:a16="http://schemas.microsoft.com/office/drawing/2014/main" id="{58F85749-230D-F74C-2C70-8A9AAC9BF7B1}"/>
              </a:ext>
            </a:extLst>
          </p:cNvPr>
          <p:cNvSpPr>
            <a:spLocks noGrp="1"/>
          </p:cNvSpPr>
          <p:nvPr>
            <p:ph type="title"/>
          </p:nvPr>
        </p:nvSpPr>
        <p:spPr/>
        <p:txBody>
          <a:bodyPr/>
          <a:lstStyle/>
          <a:p>
            <a:r>
              <a:rPr lang="en-US" dirty="0"/>
              <a:t>Sector structure</a:t>
            </a:r>
          </a:p>
        </p:txBody>
      </p:sp>
      <p:pic>
        <p:nvPicPr>
          <p:cNvPr id="6" name="Picture 5" descr="Diagram&#10;&#10;Description automatically generated">
            <a:extLst>
              <a:ext uri="{FF2B5EF4-FFF2-40B4-BE49-F238E27FC236}">
                <a16:creationId xmlns:a16="http://schemas.microsoft.com/office/drawing/2014/main" id="{2F5E8B41-3B28-5142-E008-31DF3638CC2A}"/>
              </a:ext>
            </a:extLst>
          </p:cNvPr>
          <p:cNvPicPr>
            <a:picLocks noChangeAspect="1"/>
          </p:cNvPicPr>
          <p:nvPr/>
        </p:nvPicPr>
        <p:blipFill>
          <a:blip r:embed="rId3"/>
          <a:stretch>
            <a:fillRect/>
          </a:stretch>
        </p:blipFill>
        <p:spPr>
          <a:xfrm>
            <a:off x="2499116" y="1581912"/>
            <a:ext cx="10898949" cy="6647688"/>
          </a:xfrm>
          <a:prstGeom prst="rect">
            <a:avLst/>
          </a:prstGeom>
        </p:spPr>
      </p:pic>
      <p:pic>
        <p:nvPicPr>
          <p:cNvPr id="9" name="Picture 8" descr="Diagram, timeline&#10;&#10;Description automatically generated">
            <a:extLst>
              <a:ext uri="{FF2B5EF4-FFF2-40B4-BE49-F238E27FC236}">
                <a16:creationId xmlns:a16="http://schemas.microsoft.com/office/drawing/2014/main" id="{BE680427-0456-9E4A-861C-F6BFD16884CF}"/>
              </a:ext>
            </a:extLst>
          </p:cNvPr>
          <p:cNvPicPr>
            <a:picLocks noChangeAspect="1"/>
          </p:cNvPicPr>
          <p:nvPr/>
        </p:nvPicPr>
        <p:blipFill>
          <a:blip r:embed="rId4"/>
          <a:stretch>
            <a:fillRect/>
          </a:stretch>
        </p:blipFill>
        <p:spPr>
          <a:xfrm>
            <a:off x="1371294" y="4565200"/>
            <a:ext cx="5943905" cy="2971953"/>
          </a:xfrm>
          <a:prstGeom prst="rect">
            <a:avLst/>
          </a:prstGeom>
        </p:spPr>
      </p:pic>
    </p:spTree>
    <p:extLst>
      <p:ext uri="{BB962C8B-B14F-4D97-AF65-F5344CB8AC3E}">
        <p14:creationId xmlns:p14="http://schemas.microsoft.com/office/powerpoint/2010/main" val="306637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86D206-FD5E-9782-1A89-6020425B514E}"/>
              </a:ext>
            </a:extLst>
          </p:cNvPr>
          <p:cNvSpPr>
            <a:spLocks noGrp="1"/>
          </p:cNvSpPr>
          <p:nvPr>
            <p:ph type="sldNum" sz="quarter" idx="12"/>
          </p:nvPr>
        </p:nvSpPr>
        <p:spPr/>
        <p:txBody>
          <a:bodyPr/>
          <a:lstStyle/>
          <a:p>
            <a:fld id="{FE7A4BB3-E848-5A44-82DF-322201952CD8}" type="slidenum">
              <a:rPr lang="en-US" smtClean="0"/>
              <a:pPr/>
              <a:t>6</a:t>
            </a:fld>
            <a:endParaRPr lang="en-US" dirty="0"/>
          </a:p>
        </p:txBody>
      </p:sp>
      <p:sp>
        <p:nvSpPr>
          <p:cNvPr id="3" name="Title 2">
            <a:extLst>
              <a:ext uri="{FF2B5EF4-FFF2-40B4-BE49-F238E27FC236}">
                <a16:creationId xmlns:a16="http://schemas.microsoft.com/office/drawing/2014/main" id="{58F85749-230D-F74C-2C70-8A9AAC9BF7B1}"/>
              </a:ext>
            </a:extLst>
          </p:cNvPr>
          <p:cNvSpPr>
            <a:spLocks noGrp="1"/>
          </p:cNvSpPr>
          <p:nvPr>
            <p:ph type="title"/>
          </p:nvPr>
        </p:nvSpPr>
        <p:spPr/>
        <p:txBody>
          <a:bodyPr/>
          <a:lstStyle/>
          <a:p>
            <a:r>
              <a:rPr lang="en-US" dirty="0"/>
              <a:t>Energy use data infilling</a:t>
            </a:r>
          </a:p>
        </p:txBody>
      </p:sp>
      <p:sp>
        <p:nvSpPr>
          <p:cNvPr id="14" name="TextBox 13">
            <a:extLst>
              <a:ext uri="{FF2B5EF4-FFF2-40B4-BE49-F238E27FC236}">
                <a16:creationId xmlns:a16="http://schemas.microsoft.com/office/drawing/2014/main" id="{0673A742-A494-78CA-B273-34A62BAC14C0}"/>
              </a:ext>
            </a:extLst>
          </p:cNvPr>
          <p:cNvSpPr txBox="1"/>
          <p:nvPr/>
        </p:nvSpPr>
        <p:spPr>
          <a:xfrm>
            <a:off x="1425778" y="1897802"/>
            <a:ext cx="12568518" cy="830997"/>
          </a:xfrm>
          <a:prstGeom prst="rect">
            <a:avLst/>
          </a:prstGeom>
          <a:noFill/>
        </p:spPr>
        <p:txBody>
          <a:bodyPr wrap="square">
            <a:spAutoFit/>
          </a:bodyPr>
          <a:lstStyle/>
          <a:p>
            <a:pPr marL="342900" indent="-342900">
              <a:buFont typeface="Arial" panose="020B0604020202020204" pitchFamily="34" charset="0"/>
              <a:buChar char="•"/>
            </a:pPr>
            <a:r>
              <a:rPr lang="en-US" sz="2400" dirty="0"/>
              <a:t>For some regions, IEA data on food processing energy use is incomplete, leading to unrealistically low energy use coefficients</a:t>
            </a:r>
          </a:p>
        </p:txBody>
      </p:sp>
    </p:spTree>
    <p:extLst>
      <p:ext uri="{BB962C8B-B14F-4D97-AF65-F5344CB8AC3E}">
        <p14:creationId xmlns:p14="http://schemas.microsoft.com/office/powerpoint/2010/main" val="30815782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86D206-FD5E-9782-1A89-6020425B514E}"/>
              </a:ext>
            </a:extLst>
          </p:cNvPr>
          <p:cNvSpPr>
            <a:spLocks noGrp="1"/>
          </p:cNvSpPr>
          <p:nvPr>
            <p:ph type="sldNum" sz="quarter" idx="12"/>
          </p:nvPr>
        </p:nvSpPr>
        <p:spPr/>
        <p:txBody>
          <a:bodyPr/>
          <a:lstStyle/>
          <a:p>
            <a:fld id="{FE7A4BB3-E848-5A44-82DF-322201952CD8}" type="slidenum">
              <a:rPr lang="en-US" smtClean="0"/>
              <a:pPr/>
              <a:t>7</a:t>
            </a:fld>
            <a:endParaRPr lang="en-US" dirty="0"/>
          </a:p>
        </p:txBody>
      </p:sp>
      <p:sp>
        <p:nvSpPr>
          <p:cNvPr id="3" name="Title 2">
            <a:extLst>
              <a:ext uri="{FF2B5EF4-FFF2-40B4-BE49-F238E27FC236}">
                <a16:creationId xmlns:a16="http://schemas.microsoft.com/office/drawing/2014/main" id="{58F85749-230D-F74C-2C70-8A9AAC9BF7B1}"/>
              </a:ext>
            </a:extLst>
          </p:cNvPr>
          <p:cNvSpPr>
            <a:spLocks noGrp="1"/>
          </p:cNvSpPr>
          <p:nvPr>
            <p:ph type="title"/>
          </p:nvPr>
        </p:nvSpPr>
        <p:spPr/>
        <p:txBody>
          <a:bodyPr/>
          <a:lstStyle/>
          <a:p>
            <a:r>
              <a:rPr lang="en-US" dirty="0"/>
              <a:t>Energy use data infilling</a:t>
            </a:r>
          </a:p>
        </p:txBody>
      </p:sp>
      <p:sp>
        <p:nvSpPr>
          <p:cNvPr id="4" name="Content Placeholder 3">
            <a:extLst>
              <a:ext uri="{FF2B5EF4-FFF2-40B4-BE49-F238E27FC236}">
                <a16:creationId xmlns:a16="http://schemas.microsoft.com/office/drawing/2014/main" id="{14C54F51-94DA-2217-9DD3-18D9B5BE7DFE}"/>
              </a:ext>
            </a:extLst>
          </p:cNvPr>
          <p:cNvSpPr>
            <a:spLocks noGrp="1"/>
          </p:cNvSpPr>
          <p:nvPr>
            <p:ph sz="quarter" idx="20"/>
          </p:nvPr>
        </p:nvSpPr>
        <p:spPr>
          <a:xfrm>
            <a:off x="1371600" y="2057399"/>
            <a:ext cx="3926541" cy="5901268"/>
          </a:xfrm>
        </p:spPr>
        <p:txBody>
          <a:bodyPr/>
          <a:lstStyle/>
          <a:p>
            <a:r>
              <a:rPr lang="en-US" sz="2400" dirty="0"/>
              <a:t>Linear model between food processing energy use, calorie consumption and GDP for regions and years from 1990 onwards in which the fraction of total industry energy in non-specified industry energy use is less than 0.5 and the fraction in food processing is greater than 0.01, or even if the non-specified industry fraction is high, the food processing fraction is greater than 0.1</a:t>
            </a:r>
          </a:p>
          <a:p>
            <a:endParaRPr lang="en-US" dirty="0"/>
          </a:p>
        </p:txBody>
      </p:sp>
      <p:pic>
        <p:nvPicPr>
          <p:cNvPr id="8" name="Picture 7" descr="Chart&#10;&#10;Description automatically generated">
            <a:extLst>
              <a:ext uri="{FF2B5EF4-FFF2-40B4-BE49-F238E27FC236}">
                <a16:creationId xmlns:a16="http://schemas.microsoft.com/office/drawing/2014/main" id="{AA584FDA-9151-D2F3-B63E-8A81660666C3}"/>
              </a:ext>
            </a:extLst>
          </p:cNvPr>
          <p:cNvPicPr>
            <a:picLocks noChangeAspect="1"/>
          </p:cNvPicPr>
          <p:nvPr/>
        </p:nvPicPr>
        <p:blipFill>
          <a:blip r:embed="rId3"/>
          <a:stretch>
            <a:fillRect/>
          </a:stretch>
        </p:blipFill>
        <p:spPr>
          <a:xfrm>
            <a:off x="5764305" y="2361060"/>
            <a:ext cx="8608359" cy="4919062"/>
          </a:xfrm>
          <a:prstGeom prst="rect">
            <a:avLst/>
          </a:prstGeom>
        </p:spPr>
      </p:pic>
    </p:spTree>
    <p:extLst>
      <p:ext uri="{BB962C8B-B14F-4D97-AF65-F5344CB8AC3E}">
        <p14:creationId xmlns:p14="http://schemas.microsoft.com/office/powerpoint/2010/main" val="227107251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86D206-FD5E-9782-1A89-6020425B514E}"/>
              </a:ext>
            </a:extLst>
          </p:cNvPr>
          <p:cNvSpPr>
            <a:spLocks noGrp="1"/>
          </p:cNvSpPr>
          <p:nvPr>
            <p:ph type="sldNum" sz="quarter" idx="12"/>
          </p:nvPr>
        </p:nvSpPr>
        <p:spPr/>
        <p:txBody>
          <a:bodyPr/>
          <a:lstStyle/>
          <a:p>
            <a:fld id="{FE7A4BB3-E848-5A44-82DF-322201952CD8}" type="slidenum">
              <a:rPr lang="en-US" smtClean="0"/>
              <a:pPr/>
              <a:t>8</a:t>
            </a:fld>
            <a:endParaRPr lang="en-US" dirty="0"/>
          </a:p>
        </p:txBody>
      </p:sp>
      <p:sp>
        <p:nvSpPr>
          <p:cNvPr id="3" name="Title 2">
            <a:extLst>
              <a:ext uri="{FF2B5EF4-FFF2-40B4-BE49-F238E27FC236}">
                <a16:creationId xmlns:a16="http://schemas.microsoft.com/office/drawing/2014/main" id="{58F85749-230D-F74C-2C70-8A9AAC9BF7B1}"/>
              </a:ext>
            </a:extLst>
          </p:cNvPr>
          <p:cNvSpPr>
            <a:spLocks noGrp="1"/>
          </p:cNvSpPr>
          <p:nvPr>
            <p:ph type="title"/>
          </p:nvPr>
        </p:nvSpPr>
        <p:spPr/>
        <p:txBody>
          <a:bodyPr/>
          <a:lstStyle/>
          <a:p>
            <a:r>
              <a:rPr lang="en-US" dirty="0"/>
              <a:t>Energy use data infilling</a:t>
            </a:r>
          </a:p>
        </p:txBody>
      </p:sp>
      <p:sp>
        <p:nvSpPr>
          <p:cNvPr id="4" name="Content Placeholder 3">
            <a:extLst>
              <a:ext uri="{FF2B5EF4-FFF2-40B4-BE49-F238E27FC236}">
                <a16:creationId xmlns:a16="http://schemas.microsoft.com/office/drawing/2014/main" id="{14C54F51-94DA-2217-9DD3-18D9B5BE7DFE}"/>
              </a:ext>
            </a:extLst>
          </p:cNvPr>
          <p:cNvSpPr>
            <a:spLocks noGrp="1"/>
          </p:cNvSpPr>
          <p:nvPr>
            <p:ph sz="quarter" idx="20"/>
          </p:nvPr>
        </p:nvSpPr>
        <p:spPr>
          <a:xfrm>
            <a:off x="1501588" y="1949822"/>
            <a:ext cx="12111318" cy="2075330"/>
          </a:xfrm>
        </p:spPr>
        <p:txBody>
          <a:bodyPr/>
          <a:lstStyle/>
          <a:p>
            <a:r>
              <a:rPr lang="en-US" sz="2400" dirty="0"/>
              <a:t>Linear model between food processing energy use, calorie consumption of non-staples, and GDP, incorporating fixed effects, fits the data well and generates reasonable predictions for infilled energy values for regions with limited data</a:t>
            </a:r>
            <a:endParaRPr lang="en-US" dirty="0"/>
          </a:p>
        </p:txBody>
      </p:sp>
      <p:pic>
        <p:nvPicPr>
          <p:cNvPr id="1026" name="Picture 2">
            <a:extLst>
              <a:ext uri="{FF2B5EF4-FFF2-40B4-BE49-F238E27FC236}">
                <a16:creationId xmlns:a16="http://schemas.microsoft.com/office/drawing/2014/main" id="{63C7A769-1403-73DC-81F3-6A1E9CEB98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5367" y="3665443"/>
            <a:ext cx="10220325" cy="30861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03FB75A-EDED-8F98-6635-BB49D57E7893}"/>
              </a:ext>
            </a:extLst>
          </p:cNvPr>
          <p:cNvSpPr/>
          <p:nvPr/>
        </p:nvSpPr>
        <p:spPr>
          <a:xfrm>
            <a:off x="7243482" y="6131859"/>
            <a:ext cx="4509247" cy="2420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FE0647A-7B82-34EE-EFB6-5649837AD8DB}"/>
              </a:ext>
            </a:extLst>
          </p:cNvPr>
          <p:cNvSpPr/>
          <p:nvPr/>
        </p:nvSpPr>
        <p:spPr>
          <a:xfrm>
            <a:off x="4715436" y="6373906"/>
            <a:ext cx="1084730" cy="3137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00855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86D206-FD5E-9782-1A89-6020425B514E}"/>
              </a:ext>
            </a:extLst>
          </p:cNvPr>
          <p:cNvSpPr>
            <a:spLocks noGrp="1"/>
          </p:cNvSpPr>
          <p:nvPr>
            <p:ph type="sldNum" sz="quarter" idx="12"/>
          </p:nvPr>
        </p:nvSpPr>
        <p:spPr/>
        <p:txBody>
          <a:bodyPr/>
          <a:lstStyle/>
          <a:p>
            <a:fld id="{FE7A4BB3-E848-5A44-82DF-322201952CD8}" type="slidenum">
              <a:rPr lang="en-US" smtClean="0"/>
              <a:pPr/>
              <a:t>9</a:t>
            </a:fld>
            <a:endParaRPr lang="en-US" dirty="0"/>
          </a:p>
        </p:txBody>
      </p:sp>
      <p:sp>
        <p:nvSpPr>
          <p:cNvPr id="3" name="Title 2">
            <a:extLst>
              <a:ext uri="{FF2B5EF4-FFF2-40B4-BE49-F238E27FC236}">
                <a16:creationId xmlns:a16="http://schemas.microsoft.com/office/drawing/2014/main" id="{58F85749-230D-F74C-2C70-8A9AAC9BF7B1}"/>
              </a:ext>
            </a:extLst>
          </p:cNvPr>
          <p:cNvSpPr>
            <a:spLocks noGrp="1"/>
          </p:cNvSpPr>
          <p:nvPr>
            <p:ph type="title"/>
          </p:nvPr>
        </p:nvSpPr>
        <p:spPr/>
        <p:txBody>
          <a:bodyPr/>
          <a:lstStyle/>
          <a:p>
            <a:r>
              <a:rPr lang="en-US" dirty="0"/>
              <a:t>Energy use data infilling</a:t>
            </a:r>
          </a:p>
        </p:txBody>
      </p:sp>
      <p:sp>
        <p:nvSpPr>
          <p:cNvPr id="4" name="Content Placeholder 3">
            <a:extLst>
              <a:ext uri="{FF2B5EF4-FFF2-40B4-BE49-F238E27FC236}">
                <a16:creationId xmlns:a16="http://schemas.microsoft.com/office/drawing/2014/main" id="{14C54F51-94DA-2217-9DD3-18D9B5BE7DFE}"/>
              </a:ext>
            </a:extLst>
          </p:cNvPr>
          <p:cNvSpPr>
            <a:spLocks noGrp="1"/>
          </p:cNvSpPr>
          <p:nvPr>
            <p:ph sz="quarter" idx="20"/>
          </p:nvPr>
        </p:nvSpPr>
        <p:spPr>
          <a:xfrm>
            <a:off x="1501588" y="1949821"/>
            <a:ext cx="12111318" cy="4397191"/>
          </a:xfrm>
        </p:spPr>
        <p:txBody>
          <a:bodyPr/>
          <a:lstStyle/>
          <a:p>
            <a:r>
              <a:rPr lang="en-US" sz="2400" dirty="0"/>
              <a:t>Linear model between food processing energy use, calorie consumption of non-staples, and GDP, incorporating fixed effects, fits the data well and generates reasonable predictions for infilled energy values for regions with limited data</a:t>
            </a:r>
          </a:p>
          <a:p>
            <a:r>
              <a:rPr lang="en-US" sz="2400" dirty="0"/>
              <a:t>Infilling performed for regions and years from 1990 onwards when the fraction of total industry energy in food processing is less than 0.01, or the fraction in non-specified industry is greater than 0.5 and the fraction in food processing is less than 0.1, </a:t>
            </a:r>
            <a:r>
              <a:rPr lang="en-US" sz="2400" b="1" dirty="0"/>
              <a:t>and the coefficient of food processing energy use per calorie consumed is less than the minimum value from the data deemed "reasonable"</a:t>
            </a:r>
            <a:r>
              <a:rPr lang="en-US" sz="2400" dirty="0"/>
              <a:t> and used to calculate the linear model (0.000413 EJ/Pcal)</a:t>
            </a:r>
          </a:p>
          <a:p>
            <a:r>
              <a:rPr lang="en-US" sz="2400" dirty="0"/>
              <a:t>Energy to infill is pulled from remaining “other industry” energy use</a:t>
            </a:r>
            <a:endParaRPr lang="en-US" dirty="0"/>
          </a:p>
        </p:txBody>
      </p:sp>
    </p:spTree>
    <p:extLst>
      <p:ext uri="{BB962C8B-B14F-4D97-AF65-F5344CB8AC3E}">
        <p14:creationId xmlns:p14="http://schemas.microsoft.com/office/powerpoint/2010/main" val="29046280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PNNL_Option_4">
  <a:themeElements>
    <a:clrScheme name="PNNL">
      <a:dk1>
        <a:srgbClr val="616265"/>
      </a:dk1>
      <a:lt1>
        <a:srgbClr val="FFFFFF"/>
      </a:lt1>
      <a:dk2>
        <a:srgbClr val="D77600"/>
      </a:dk2>
      <a:lt2>
        <a:srgbClr val="B3B3B3"/>
      </a:lt2>
      <a:accent1>
        <a:srgbClr val="A63F1E"/>
      </a:accent1>
      <a:accent2>
        <a:srgbClr val="191C1F"/>
      </a:accent2>
      <a:accent3>
        <a:srgbClr val="F4AA00"/>
      </a:accent3>
      <a:accent4>
        <a:srgbClr val="007836"/>
      </a:accent4>
      <a:accent5>
        <a:srgbClr val="C10435"/>
      </a:accent5>
      <a:accent6>
        <a:srgbClr val="00338E"/>
      </a:accent6>
      <a:hlink>
        <a:srgbClr val="003698"/>
      </a:hlink>
      <a:folHlink>
        <a:srgbClr val="8A0752"/>
      </a:folHlink>
    </a:clrScheme>
    <a:fontScheme name="PNNL_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NNL_13.potx" id="{BCBC73A8-371F-474A-B8C1-26262A6B9152}" vid="{9127C93A-8C49-4036-BD05-3A3B6DCD0A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PNNL_13</Template>
  <TotalTime>38866</TotalTime>
  <Words>1333</Words>
  <Application>Microsoft Office PowerPoint</Application>
  <PresentationFormat>Custom</PresentationFormat>
  <Paragraphs>80</Paragraphs>
  <Slides>19</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-apple-system</vt:lpstr>
      <vt:lpstr>Arial</vt:lpstr>
      <vt:lpstr>Calibri</vt:lpstr>
      <vt:lpstr>Wingdings</vt:lpstr>
      <vt:lpstr>PNNL_Option_4</vt:lpstr>
      <vt:lpstr>Food processing updates</vt:lpstr>
      <vt:lpstr>Updates and current status</vt:lpstr>
      <vt:lpstr>Sector structure</vt:lpstr>
      <vt:lpstr>Sector structure</vt:lpstr>
      <vt:lpstr>Sector structure</vt:lpstr>
      <vt:lpstr>Energy use data infilling</vt:lpstr>
      <vt:lpstr>Energy use data infilling</vt:lpstr>
      <vt:lpstr>Energy use data infilling</vt:lpstr>
      <vt:lpstr>Energy use data infilling</vt:lpstr>
      <vt:lpstr>Energy use data infilling</vt:lpstr>
      <vt:lpstr>Water use</vt:lpstr>
      <vt:lpstr>Energy use by fuel</vt:lpstr>
      <vt:lpstr>Energy use by fuel</vt:lpstr>
      <vt:lpstr>Process heat food processing outputs</vt:lpstr>
      <vt:lpstr>Process heat food processing outputs</vt:lpstr>
      <vt:lpstr>CO2 emissions</vt:lpstr>
      <vt:lpstr>PowerPoint Presentation</vt:lpstr>
      <vt:lpstr>Energy use by fuel</vt:lpstr>
      <vt:lpstr>Process heat food processing outputs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processing discussion</dc:title>
  <dc:creator>Speizer, Simone A</dc:creator>
  <cp:lastModifiedBy>Speizer, Simone A</cp:lastModifiedBy>
  <cp:revision>5</cp:revision>
  <dcterms:created xsi:type="dcterms:W3CDTF">2022-10-28T19:43:14Z</dcterms:created>
  <dcterms:modified xsi:type="dcterms:W3CDTF">2023-08-01T14:51:08Z</dcterms:modified>
</cp:coreProperties>
</file>